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2"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Lst>
  <p:sldSz cy="5143500" cx="9144000"/>
  <p:notesSz cx="6858000" cy="9144000"/>
  <p:embeddedFontLst>
    <p:embeddedFont>
      <p:font typeface="Lato"/>
      <p:regular r:id="rId45"/>
      <p:bold r:id="rId46"/>
      <p:italic r:id="rId47"/>
      <p:boldItalic r:id="rId48"/>
    </p:embeddedFont>
    <p:embeddedFont>
      <p:font typeface="Lato Light"/>
      <p:regular r:id="rId49"/>
      <p:bold r:id="rId50"/>
      <p:italic r:id="rId51"/>
      <p:boldItalic r:id="rId52"/>
    </p:embeddedFont>
    <p:embeddedFont>
      <p:font typeface="Lato Black"/>
      <p:bold r:id="rId53"/>
      <p:boldItalic r:id="rId5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guide id="3" pos="864">
          <p15:clr>
            <a:srgbClr val="9AA0A6"/>
          </p15:clr>
        </p15:guide>
        <p15:guide id="4" pos="4968">
          <p15:clr>
            <a:srgbClr val="9AA0A6"/>
          </p15:clr>
        </p15:guide>
        <p15:guide id="5" orient="horz" pos="1123">
          <p15:clr>
            <a:srgbClr val="9AA0A6"/>
          </p15:clr>
        </p15:guide>
        <p15:guide id="6" orient="horz" pos="2936">
          <p15:clr>
            <a:srgbClr val="9AA0A6"/>
          </p15:clr>
        </p15:guide>
        <p15:guide id="7" pos="1064">
          <p15:clr>
            <a:srgbClr val="9AA0A6"/>
          </p15:clr>
        </p15:guide>
        <p15:guide id="8" orient="horz" pos="1372">
          <p15:clr>
            <a:srgbClr val="9AA0A6"/>
          </p15:clr>
        </p15:guide>
        <p15:guide id="9" pos="1263">
          <p15:clr>
            <a:srgbClr val="9AA0A6"/>
          </p15:clr>
        </p15:guide>
        <p15:guide id="10" orient="horz" pos="1836">
          <p15:clr>
            <a:srgbClr val="9AA0A6"/>
          </p15:clr>
        </p15:guide>
        <p15:guide id="11" pos="2049">
          <p15:clr>
            <a:srgbClr val="9AA0A6"/>
          </p15:clr>
        </p15:guide>
        <p15:guide id="12" orient="horz" pos="806">
          <p15:clr>
            <a:srgbClr val="9AA0A6"/>
          </p15:clr>
        </p15:guide>
        <p15:guide id="13" orient="horz" pos="3024">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 pos="864"/>
        <p:guide pos="4968"/>
        <p:guide pos="1123" orient="horz"/>
        <p:guide pos="2936" orient="horz"/>
        <p:guide pos="1064"/>
        <p:guide pos="1372" orient="horz"/>
        <p:guide pos="1263"/>
        <p:guide pos="1836" orient="horz"/>
        <p:guide pos="2049"/>
        <p:guide pos="806" orient="horz"/>
        <p:guide pos="3024"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font" Target="fonts/Lato-bold.fntdata"/><Relationship Id="rId45" Type="http://schemas.openxmlformats.org/officeDocument/2006/relationships/font" Target="fonts/Lato-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Lato-boldItalic.fntdata"/><Relationship Id="rId47" Type="http://schemas.openxmlformats.org/officeDocument/2006/relationships/font" Target="fonts/Lato-italic.fntdata"/><Relationship Id="rId49" Type="http://schemas.openxmlformats.org/officeDocument/2006/relationships/font" Target="fonts/LatoLight-regular.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LatoLight-italic.fntdata"/><Relationship Id="rId50" Type="http://schemas.openxmlformats.org/officeDocument/2006/relationships/font" Target="fonts/LatoLight-bold.fntdata"/><Relationship Id="rId53" Type="http://schemas.openxmlformats.org/officeDocument/2006/relationships/font" Target="fonts/LatoBlack-bold.fntdata"/><Relationship Id="rId52" Type="http://schemas.openxmlformats.org/officeDocument/2006/relationships/font" Target="fonts/LatoLight-boldItalic.fntdata"/><Relationship Id="rId11" Type="http://schemas.openxmlformats.org/officeDocument/2006/relationships/slide" Target="slides/slide6.xml"/><Relationship Id="rId10" Type="http://schemas.openxmlformats.org/officeDocument/2006/relationships/slide" Target="slides/slide5.xml"/><Relationship Id="rId54" Type="http://schemas.openxmlformats.org/officeDocument/2006/relationships/font" Target="fonts/LatoBlack-boldItalic.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 name="Shape 24"/>
        <p:cNvGrpSpPr/>
        <p:nvPr/>
      </p:nvGrpSpPr>
      <p:grpSpPr>
        <a:xfrm>
          <a:off x="0" y="0"/>
          <a:ext cx="0" cy="0"/>
          <a:chOff x="0" y="0"/>
          <a:chExt cx="0" cy="0"/>
        </a:xfrm>
      </p:grpSpPr>
      <p:sp>
        <p:nvSpPr>
          <p:cNvPr id="25" name="Google Shape;25;g6fca6bba4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 name="Google Shape;26;g6fca6bba4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400">
              <a:latin typeface="Lato"/>
              <a:ea typeface="Lato"/>
              <a:cs typeface="Lato"/>
              <a:sym typeface="Lato"/>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819c4b1d23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819c4b1d23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819c4b1d23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819c4b1d23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6fca6bba44_0_3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6fca6bba44_0_3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819c4b1d23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819c4b1d23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819c4b1d23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819c4b1d23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819c4b1d23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819c4b1d23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819c4b1d23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819c4b1d23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400">
              <a:solidFill>
                <a:schemeClr val="dk1"/>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8283088f35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8283088f35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400">
              <a:solidFill>
                <a:schemeClr val="dk1"/>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792c4254f9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792c4254f9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8283088f35_1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8283088f35_1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 name="Shape 31"/>
        <p:cNvGrpSpPr/>
        <p:nvPr/>
      </p:nvGrpSpPr>
      <p:grpSpPr>
        <a:xfrm>
          <a:off x="0" y="0"/>
          <a:ext cx="0" cy="0"/>
          <a:chOff x="0" y="0"/>
          <a:chExt cx="0" cy="0"/>
        </a:xfrm>
      </p:grpSpPr>
      <p:sp>
        <p:nvSpPr>
          <p:cNvPr id="32" name="Google Shape;32;g6fca6bba44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 name="Google Shape;33;g6fca6bba44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400">
              <a:solidFill>
                <a:schemeClr val="dk1"/>
              </a:solidFil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792c4254f9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792c4254f9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8283088f35_1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8283088f35_1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8283088f35_1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8283088f35_1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8283088f35_1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8283088f35_1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8283088f35_1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8283088f35_1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8283088f35_1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8283088f35_1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8283088f35_1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8283088f35_1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8283088f35_1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8283088f35_1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8283088f35_1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8283088f35_1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8283088f35_1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8283088f35_1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 name="Shape 47"/>
        <p:cNvGrpSpPr/>
        <p:nvPr/>
      </p:nvGrpSpPr>
      <p:grpSpPr>
        <a:xfrm>
          <a:off x="0" y="0"/>
          <a:ext cx="0" cy="0"/>
          <a:chOff x="0" y="0"/>
          <a:chExt cx="0" cy="0"/>
        </a:xfrm>
      </p:grpSpPr>
      <p:sp>
        <p:nvSpPr>
          <p:cNvPr id="48" name="Google Shape;48;g6fca6bba44_0_2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 name="Google Shape;49;g6fca6bba44_0_2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8283088f35_1_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8283088f35_1_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8283088f35_1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8283088f35_1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8283088f35_1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8283088f35_1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8283088f35_1_1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8283088f35_1_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8283088f35_1_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8283088f35_1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8283088f35_1_2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8283088f35_1_2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8283088f35_1_2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8283088f35_1_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8283088f35_1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8283088f35_1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8283088f35_1_2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8283088f35_1_2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8283088f35_1_2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8283088f35_1_2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400">
              <a:solidFill>
                <a:schemeClr val="dk1"/>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 name="Shape 54"/>
        <p:cNvGrpSpPr/>
        <p:nvPr/>
      </p:nvGrpSpPr>
      <p:grpSpPr>
        <a:xfrm>
          <a:off x="0" y="0"/>
          <a:ext cx="0" cy="0"/>
          <a:chOff x="0" y="0"/>
          <a:chExt cx="0" cy="0"/>
        </a:xfrm>
      </p:grpSpPr>
      <p:sp>
        <p:nvSpPr>
          <p:cNvPr id="55" name="Google Shape;55;g819c4b1d23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 name="Google Shape;56;g819c4b1d23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6fca6bba44_0_2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6fca6bba44_0_2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819c4b1d23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819c4b1d23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6fca6bba44_0_2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6fca6bba44_0_2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819c4b1d23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819c4b1d23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819c4b1d23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819c4b1d23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561299" y="1669025"/>
            <a:ext cx="7936200" cy="14187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4800"/>
              <a:buFont typeface="Lato"/>
              <a:buNone/>
              <a:defRPr sz="4800">
                <a:solidFill>
                  <a:srgbClr val="000000"/>
                </a:solidFill>
                <a:latin typeface="Lato"/>
                <a:ea typeface="Lato"/>
                <a:cs typeface="Lato"/>
                <a:sym typeface="Lato"/>
              </a:defRPr>
            </a:lvl1pPr>
            <a:lvl2pPr lvl="1" rtl="0" algn="ctr">
              <a:spcBef>
                <a:spcPts val="0"/>
              </a:spcBef>
              <a:spcAft>
                <a:spcPts val="0"/>
              </a:spcAft>
              <a:buSzPts val="5200"/>
              <a:buFont typeface="Lato"/>
              <a:buNone/>
              <a:defRPr sz="5200">
                <a:latin typeface="Lato"/>
                <a:ea typeface="Lato"/>
                <a:cs typeface="Lato"/>
                <a:sym typeface="Lato"/>
              </a:defRPr>
            </a:lvl2pPr>
            <a:lvl3pPr lvl="2" rtl="0" algn="ctr">
              <a:spcBef>
                <a:spcPts val="0"/>
              </a:spcBef>
              <a:spcAft>
                <a:spcPts val="0"/>
              </a:spcAft>
              <a:buSzPts val="5200"/>
              <a:buFont typeface="Lato"/>
              <a:buNone/>
              <a:defRPr sz="5200">
                <a:latin typeface="Lato"/>
                <a:ea typeface="Lato"/>
                <a:cs typeface="Lato"/>
                <a:sym typeface="Lato"/>
              </a:defRPr>
            </a:lvl3pPr>
            <a:lvl4pPr lvl="3" rtl="0" algn="ctr">
              <a:spcBef>
                <a:spcPts val="0"/>
              </a:spcBef>
              <a:spcAft>
                <a:spcPts val="0"/>
              </a:spcAft>
              <a:buSzPts val="5200"/>
              <a:buFont typeface="Lato"/>
              <a:buNone/>
              <a:defRPr sz="5200">
                <a:latin typeface="Lato"/>
                <a:ea typeface="Lato"/>
                <a:cs typeface="Lato"/>
                <a:sym typeface="Lato"/>
              </a:defRPr>
            </a:lvl4pPr>
            <a:lvl5pPr lvl="4" rtl="0" algn="ctr">
              <a:spcBef>
                <a:spcPts val="0"/>
              </a:spcBef>
              <a:spcAft>
                <a:spcPts val="0"/>
              </a:spcAft>
              <a:buSzPts val="5200"/>
              <a:buFont typeface="Lato"/>
              <a:buNone/>
              <a:defRPr sz="5200">
                <a:latin typeface="Lato"/>
                <a:ea typeface="Lato"/>
                <a:cs typeface="Lato"/>
                <a:sym typeface="Lato"/>
              </a:defRPr>
            </a:lvl5pPr>
            <a:lvl6pPr lvl="5" rtl="0" algn="ctr">
              <a:spcBef>
                <a:spcPts val="0"/>
              </a:spcBef>
              <a:spcAft>
                <a:spcPts val="0"/>
              </a:spcAft>
              <a:buSzPts val="5200"/>
              <a:buFont typeface="Lato"/>
              <a:buNone/>
              <a:defRPr sz="5200">
                <a:latin typeface="Lato"/>
                <a:ea typeface="Lato"/>
                <a:cs typeface="Lato"/>
                <a:sym typeface="Lato"/>
              </a:defRPr>
            </a:lvl6pPr>
            <a:lvl7pPr lvl="6" rtl="0" algn="ctr">
              <a:spcBef>
                <a:spcPts val="0"/>
              </a:spcBef>
              <a:spcAft>
                <a:spcPts val="0"/>
              </a:spcAft>
              <a:buSzPts val="5200"/>
              <a:buFont typeface="Lato"/>
              <a:buNone/>
              <a:defRPr sz="5200">
                <a:latin typeface="Lato"/>
                <a:ea typeface="Lato"/>
                <a:cs typeface="Lato"/>
                <a:sym typeface="Lato"/>
              </a:defRPr>
            </a:lvl7pPr>
            <a:lvl8pPr lvl="7" rtl="0" algn="ctr">
              <a:spcBef>
                <a:spcPts val="0"/>
              </a:spcBef>
              <a:spcAft>
                <a:spcPts val="0"/>
              </a:spcAft>
              <a:buSzPts val="5200"/>
              <a:buFont typeface="Lato"/>
              <a:buNone/>
              <a:defRPr sz="5200">
                <a:latin typeface="Lato"/>
                <a:ea typeface="Lato"/>
                <a:cs typeface="Lato"/>
                <a:sym typeface="Lato"/>
              </a:defRPr>
            </a:lvl8pPr>
            <a:lvl9pPr lvl="8" rtl="0" algn="ctr">
              <a:spcBef>
                <a:spcPts val="0"/>
              </a:spcBef>
              <a:spcAft>
                <a:spcPts val="0"/>
              </a:spcAft>
              <a:buSzPts val="5200"/>
              <a:buFont typeface="Lato"/>
              <a:buNone/>
              <a:defRPr sz="5200">
                <a:latin typeface="Lato"/>
                <a:ea typeface="Lato"/>
                <a:cs typeface="Lato"/>
                <a:sym typeface="Lato"/>
              </a:defRPr>
            </a:lvl9pPr>
          </a:lstStyle>
          <a:p/>
        </p:txBody>
      </p:sp>
      <p:sp>
        <p:nvSpPr>
          <p:cNvPr id="11" name="Google Shape;11;p2"/>
          <p:cNvSpPr txBox="1"/>
          <p:nvPr>
            <p:ph idx="1" type="subTitle"/>
          </p:nvPr>
        </p:nvSpPr>
        <p:spPr>
          <a:xfrm>
            <a:off x="561300" y="2948600"/>
            <a:ext cx="6039000" cy="792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F4C4C"/>
              </a:buClr>
              <a:buSzPts val="2800"/>
              <a:buFont typeface="Lato Light"/>
              <a:buNone/>
              <a:defRPr sz="2800">
                <a:solidFill>
                  <a:srgbClr val="FF4C4C"/>
                </a:solidFill>
                <a:latin typeface="Lato Light"/>
                <a:ea typeface="Lato Light"/>
                <a:cs typeface="Lato Light"/>
                <a:sym typeface="Lato Light"/>
              </a:defRPr>
            </a:lvl1pPr>
            <a:lvl2pPr lvl="1" rtl="0">
              <a:lnSpc>
                <a:spcPct val="100000"/>
              </a:lnSpc>
              <a:spcBef>
                <a:spcPts val="0"/>
              </a:spcBef>
              <a:spcAft>
                <a:spcPts val="0"/>
              </a:spcAft>
              <a:buClr>
                <a:srgbClr val="FFC000"/>
              </a:buClr>
              <a:buSzPts val="2800"/>
              <a:buFont typeface="Lato Light"/>
              <a:buNone/>
              <a:defRPr sz="2800">
                <a:solidFill>
                  <a:srgbClr val="FFC000"/>
                </a:solidFill>
                <a:latin typeface="Lato Light"/>
                <a:ea typeface="Lato Light"/>
                <a:cs typeface="Lato Light"/>
                <a:sym typeface="Lato Light"/>
              </a:defRPr>
            </a:lvl2pPr>
            <a:lvl3pPr lvl="2" rtl="0">
              <a:lnSpc>
                <a:spcPct val="100000"/>
              </a:lnSpc>
              <a:spcBef>
                <a:spcPts val="0"/>
              </a:spcBef>
              <a:spcAft>
                <a:spcPts val="0"/>
              </a:spcAft>
              <a:buClr>
                <a:srgbClr val="FFC000"/>
              </a:buClr>
              <a:buSzPts val="2800"/>
              <a:buFont typeface="Lato Light"/>
              <a:buNone/>
              <a:defRPr sz="2800">
                <a:solidFill>
                  <a:srgbClr val="FFC000"/>
                </a:solidFill>
                <a:latin typeface="Lato Light"/>
                <a:ea typeface="Lato Light"/>
                <a:cs typeface="Lato Light"/>
                <a:sym typeface="Lato Light"/>
              </a:defRPr>
            </a:lvl3pPr>
            <a:lvl4pPr lvl="3" rtl="0">
              <a:lnSpc>
                <a:spcPct val="100000"/>
              </a:lnSpc>
              <a:spcBef>
                <a:spcPts val="0"/>
              </a:spcBef>
              <a:spcAft>
                <a:spcPts val="0"/>
              </a:spcAft>
              <a:buClr>
                <a:srgbClr val="FFC000"/>
              </a:buClr>
              <a:buSzPts val="2800"/>
              <a:buFont typeface="Lato Light"/>
              <a:buNone/>
              <a:defRPr sz="2800">
                <a:solidFill>
                  <a:srgbClr val="FFC000"/>
                </a:solidFill>
                <a:latin typeface="Lato Light"/>
                <a:ea typeface="Lato Light"/>
                <a:cs typeface="Lato Light"/>
                <a:sym typeface="Lato Light"/>
              </a:defRPr>
            </a:lvl4pPr>
            <a:lvl5pPr lvl="4" rtl="0">
              <a:lnSpc>
                <a:spcPct val="100000"/>
              </a:lnSpc>
              <a:spcBef>
                <a:spcPts val="0"/>
              </a:spcBef>
              <a:spcAft>
                <a:spcPts val="0"/>
              </a:spcAft>
              <a:buClr>
                <a:srgbClr val="FFC000"/>
              </a:buClr>
              <a:buSzPts val="2800"/>
              <a:buFont typeface="Lato Light"/>
              <a:buNone/>
              <a:defRPr sz="2800">
                <a:solidFill>
                  <a:srgbClr val="FFC000"/>
                </a:solidFill>
                <a:latin typeface="Lato Light"/>
                <a:ea typeface="Lato Light"/>
                <a:cs typeface="Lato Light"/>
                <a:sym typeface="Lato Light"/>
              </a:defRPr>
            </a:lvl5pPr>
            <a:lvl6pPr lvl="5" rtl="0">
              <a:lnSpc>
                <a:spcPct val="100000"/>
              </a:lnSpc>
              <a:spcBef>
                <a:spcPts val="0"/>
              </a:spcBef>
              <a:spcAft>
                <a:spcPts val="0"/>
              </a:spcAft>
              <a:buClr>
                <a:srgbClr val="FFC000"/>
              </a:buClr>
              <a:buSzPts val="2800"/>
              <a:buFont typeface="Lato Light"/>
              <a:buNone/>
              <a:defRPr sz="2800">
                <a:solidFill>
                  <a:srgbClr val="FFC000"/>
                </a:solidFill>
                <a:latin typeface="Lato Light"/>
                <a:ea typeface="Lato Light"/>
                <a:cs typeface="Lato Light"/>
                <a:sym typeface="Lato Light"/>
              </a:defRPr>
            </a:lvl6pPr>
            <a:lvl7pPr lvl="6" rtl="0">
              <a:lnSpc>
                <a:spcPct val="100000"/>
              </a:lnSpc>
              <a:spcBef>
                <a:spcPts val="0"/>
              </a:spcBef>
              <a:spcAft>
                <a:spcPts val="0"/>
              </a:spcAft>
              <a:buClr>
                <a:srgbClr val="FFC000"/>
              </a:buClr>
              <a:buSzPts val="2800"/>
              <a:buFont typeface="Lato Light"/>
              <a:buNone/>
              <a:defRPr sz="2800">
                <a:solidFill>
                  <a:srgbClr val="FFC000"/>
                </a:solidFill>
                <a:latin typeface="Lato Light"/>
                <a:ea typeface="Lato Light"/>
                <a:cs typeface="Lato Light"/>
                <a:sym typeface="Lato Light"/>
              </a:defRPr>
            </a:lvl7pPr>
            <a:lvl8pPr lvl="7" rtl="0">
              <a:lnSpc>
                <a:spcPct val="100000"/>
              </a:lnSpc>
              <a:spcBef>
                <a:spcPts val="0"/>
              </a:spcBef>
              <a:spcAft>
                <a:spcPts val="0"/>
              </a:spcAft>
              <a:buClr>
                <a:srgbClr val="FFC000"/>
              </a:buClr>
              <a:buSzPts val="2800"/>
              <a:buFont typeface="Lato Light"/>
              <a:buNone/>
              <a:defRPr sz="2800">
                <a:solidFill>
                  <a:srgbClr val="FFC000"/>
                </a:solidFill>
                <a:latin typeface="Lato Light"/>
                <a:ea typeface="Lato Light"/>
                <a:cs typeface="Lato Light"/>
                <a:sym typeface="Lato Light"/>
              </a:defRPr>
            </a:lvl8pPr>
            <a:lvl9pPr lvl="8" rtl="0">
              <a:lnSpc>
                <a:spcPct val="100000"/>
              </a:lnSpc>
              <a:spcBef>
                <a:spcPts val="0"/>
              </a:spcBef>
              <a:spcAft>
                <a:spcPts val="0"/>
              </a:spcAft>
              <a:buClr>
                <a:srgbClr val="FFC000"/>
              </a:buClr>
              <a:buSzPts val="2800"/>
              <a:buFont typeface="Lato Light"/>
              <a:buNone/>
              <a:defRPr sz="2800">
                <a:solidFill>
                  <a:srgbClr val="FFC000"/>
                </a:solidFill>
                <a:latin typeface="Lato Light"/>
                <a:ea typeface="Lato Light"/>
                <a:cs typeface="Lato Light"/>
                <a:sym typeface="Lato Light"/>
              </a:defRPr>
            </a:lvl9pPr>
          </a:lstStyle>
          <a:p/>
        </p:txBody>
      </p:sp>
      <p:sp>
        <p:nvSpPr>
          <p:cNvPr id="12" name="Google Shape;12;p2"/>
          <p:cNvSpPr txBox="1"/>
          <p:nvPr>
            <p:ph idx="2" type="ctrTitle"/>
          </p:nvPr>
        </p:nvSpPr>
        <p:spPr>
          <a:xfrm>
            <a:off x="6414025" y="4452325"/>
            <a:ext cx="2280600" cy="447900"/>
          </a:xfrm>
          <a:prstGeom prst="rect">
            <a:avLst/>
          </a:prstGeom>
        </p:spPr>
        <p:txBody>
          <a:bodyPr anchorCtr="0" anchor="b" bIns="91425" lIns="91425" spcFirstLastPara="1" rIns="91425" wrap="square" tIns="91425">
            <a:noAutofit/>
          </a:bodyPr>
          <a:lstStyle>
            <a:lvl1pPr lvl="0" rtl="0" algn="r">
              <a:spcBef>
                <a:spcPts val="0"/>
              </a:spcBef>
              <a:spcAft>
                <a:spcPts val="0"/>
              </a:spcAft>
              <a:buClr>
                <a:srgbClr val="FFFFFF"/>
              </a:buClr>
              <a:buSzPts val="1400"/>
              <a:buFont typeface="Lato Light"/>
              <a:buNone/>
              <a:defRPr sz="1400">
                <a:solidFill>
                  <a:srgbClr val="FFFFFF"/>
                </a:solidFill>
                <a:latin typeface="Lato Light"/>
                <a:ea typeface="Lato Light"/>
                <a:cs typeface="Lato Light"/>
                <a:sym typeface="Lato Light"/>
              </a:defRPr>
            </a:lvl1pPr>
            <a:lvl2pPr lvl="1" rtl="0" algn="r">
              <a:spcBef>
                <a:spcPts val="0"/>
              </a:spcBef>
              <a:spcAft>
                <a:spcPts val="0"/>
              </a:spcAft>
              <a:buSzPts val="1400"/>
              <a:buFont typeface="Lato"/>
              <a:buNone/>
              <a:defRPr sz="1400">
                <a:latin typeface="Lato"/>
                <a:ea typeface="Lato"/>
                <a:cs typeface="Lato"/>
                <a:sym typeface="Lato"/>
              </a:defRPr>
            </a:lvl2pPr>
            <a:lvl3pPr lvl="2" rtl="0" algn="r">
              <a:spcBef>
                <a:spcPts val="0"/>
              </a:spcBef>
              <a:spcAft>
                <a:spcPts val="0"/>
              </a:spcAft>
              <a:buSzPts val="1400"/>
              <a:buFont typeface="Lato"/>
              <a:buNone/>
              <a:defRPr sz="1400">
                <a:latin typeface="Lato"/>
                <a:ea typeface="Lato"/>
                <a:cs typeface="Lato"/>
                <a:sym typeface="Lato"/>
              </a:defRPr>
            </a:lvl3pPr>
            <a:lvl4pPr lvl="3" rtl="0" algn="r">
              <a:spcBef>
                <a:spcPts val="0"/>
              </a:spcBef>
              <a:spcAft>
                <a:spcPts val="0"/>
              </a:spcAft>
              <a:buSzPts val="1400"/>
              <a:buFont typeface="Lato"/>
              <a:buNone/>
              <a:defRPr sz="1400">
                <a:latin typeface="Lato"/>
                <a:ea typeface="Lato"/>
                <a:cs typeface="Lato"/>
                <a:sym typeface="Lato"/>
              </a:defRPr>
            </a:lvl4pPr>
            <a:lvl5pPr lvl="4" rtl="0" algn="r">
              <a:spcBef>
                <a:spcPts val="0"/>
              </a:spcBef>
              <a:spcAft>
                <a:spcPts val="0"/>
              </a:spcAft>
              <a:buSzPts val="1400"/>
              <a:buFont typeface="Lato"/>
              <a:buNone/>
              <a:defRPr sz="1400">
                <a:latin typeface="Lato"/>
                <a:ea typeface="Lato"/>
                <a:cs typeface="Lato"/>
                <a:sym typeface="Lato"/>
              </a:defRPr>
            </a:lvl5pPr>
            <a:lvl6pPr lvl="5" rtl="0" algn="r">
              <a:spcBef>
                <a:spcPts val="0"/>
              </a:spcBef>
              <a:spcAft>
                <a:spcPts val="0"/>
              </a:spcAft>
              <a:buSzPts val="1400"/>
              <a:buFont typeface="Lato"/>
              <a:buNone/>
              <a:defRPr sz="1400">
                <a:latin typeface="Lato"/>
                <a:ea typeface="Lato"/>
                <a:cs typeface="Lato"/>
                <a:sym typeface="Lato"/>
              </a:defRPr>
            </a:lvl6pPr>
            <a:lvl7pPr lvl="6" rtl="0" algn="r">
              <a:spcBef>
                <a:spcPts val="0"/>
              </a:spcBef>
              <a:spcAft>
                <a:spcPts val="0"/>
              </a:spcAft>
              <a:buSzPts val="1400"/>
              <a:buFont typeface="Lato"/>
              <a:buNone/>
              <a:defRPr sz="1400">
                <a:latin typeface="Lato"/>
                <a:ea typeface="Lato"/>
                <a:cs typeface="Lato"/>
                <a:sym typeface="Lato"/>
              </a:defRPr>
            </a:lvl7pPr>
            <a:lvl8pPr lvl="7" rtl="0" algn="r">
              <a:spcBef>
                <a:spcPts val="0"/>
              </a:spcBef>
              <a:spcAft>
                <a:spcPts val="0"/>
              </a:spcAft>
              <a:buSzPts val="1400"/>
              <a:buFont typeface="Lato"/>
              <a:buNone/>
              <a:defRPr sz="1400">
                <a:latin typeface="Lato"/>
                <a:ea typeface="Lato"/>
                <a:cs typeface="Lato"/>
                <a:sym typeface="Lato"/>
              </a:defRPr>
            </a:lvl8pPr>
            <a:lvl9pPr lvl="8" rtl="0" algn="r">
              <a:spcBef>
                <a:spcPts val="0"/>
              </a:spcBef>
              <a:spcAft>
                <a:spcPts val="0"/>
              </a:spcAft>
              <a:buSzPts val="1400"/>
              <a:buFont typeface="Lato"/>
              <a:buNone/>
              <a:defRPr sz="1400">
                <a:latin typeface="Lato"/>
                <a:ea typeface="Lato"/>
                <a:cs typeface="Lato"/>
                <a:sym typeface="Lato"/>
              </a:defRPr>
            </a:lvl9pPr>
          </a:lstStyle>
          <a:p/>
        </p:txBody>
      </p:sp>
      <p:pic>
        <p:nvPicPr>
          <p:cNvPr id="13" name="Google Shape;13;p2"/>
          <p:cNvPicPr preferRelativeResize="0"/>
          <p:nvPr/>
        </p:nvPicPr>
        <p:blipFill>
          <a:blip r:embed="rId2">
            <a:alphaModFix/>
          </a:blip>
          <a:stretch>
            <a:fillRect/>
          </a:stretch>
        </p:blipFill>
        <p:spPr>
          <a:xfrm>
            <a:off x="0" y="3591200"/>
            <a:ext cx="4503001" cy="714375"/>
          </a:xfrm>
          <a:prstGeom prst="rect">
            <a:avLst/>
          </a:prstGeom>
          <a:noFill/>
          <a:ln>
            <a:noFill/>
          </a:ln>
        </p:spPr>
      </p:pic>
      <p:pic>
        <p:nvPicPr>
          <p:cNvPr id="14" name="Google Shape;14;p2" title="Pathstream Logo"/>
          <p:cNvPicPr preferRelativeResize="0"/>
          <p:nvPr/>
        </p:nvPicPr>
        <p:blipFill>
          <a:blip r:embed="rId3">
            <a:alphaModFix/>
          </a:blip>
          <a:stretch>
            <a:fillRect/>
          </a:stretch>
        </p:blipFill>
        <p:spPr>
          <a:xfrm>
            <a:off x="6700625" y="-59750"/>
            <a:ext cx="2821825" cy="166775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TITLE_3">
    <p:spTree>
      <p:nvGrpSpPr>
        <p:cNvPr id="15" name="Shape 15"/>
        <p:cNvGrpSpPr/>
        <p:nvPr/>
      </p:nvGrpSpPr>
      <p:grpSpPr>
        <a:xfrm>
          <a:off x="0" y="0"/>
          <a:ext cx="0" cy="0"/>
          <a:chOff x="0" y="0"/>
          <a:chExt cx="0" cy="0"/>
        </a:xfrm>
      </p:grpSpPr>
      <p:pic>
        <p:nvPicPr>
          <p:cNvPr id="16" name="Google Shape;16;p3"/>
          <p:cNvPicPr preferRelativeResize="0"/>
          <p:nvPr/>
        </p:nvPicPr>
        <p:blipFill>
          <a:blip r:embed="rId2">
            <a:alphaModFix/>
          </a:blip>
          <a:stretch>
            <a:fillRect/>
          </a:stretch>
        </p:blipFill>
        <p:spPr>
          <a:xfrm>
            <a:off x="0" y="1226000"/>
            <a:ext cx="2394349" cy="379850"/>
          </a:xfrm>
          <a:prstGeom prst="rect">
            <a:avLst/>
          </a:prstGeom>
          <a:noFill/>
          <a:ln>
            <a:noFill/>
          </a:ln>
        </p:spPr>
      </p:pic>
      <p:sp>
        <p:nvSpPr>
          <p:cNvPr id="17" name="Google Shape;17;p3"/>
          <p:cNvSpPr txBox="1"/>
          <p:nvPr>
            <p:ph type="title"/>
          </p:nvPr>
        </p:nvSpPr>
        <p:spPr>
          <a:xfrm>
            <a:off x="220025" y="381463"/>
            <a:ext cx="6282300" cy="653100"/>
          </a:xfrm>
          <a:prstGeom prst="rect">
            <a:avLst/>
          </a:prstGeom>
        </p:spPr>
        <p:txBody>
          <a:bodyPr anchorCtr="0" anchor="t" bIns="91425" lIns="91425" spcFirstLastPara="1" rIns="91425" wrap="square" tIns="91425">
            <a:noAutofit/>
          </a:bodyPr>
          <a:lstStyle>
            <a:lvl1pPr lvl="0" rtl="0">
              <a:spcBef>
                <a:spcPts val="0"/>
              </a:spcBef>
              <a:spcAft>
                <a:spcPts val="0"/>
              </a:spcAft>
              <a:buNone/>
              <a:defRPr>
                <a:solidFill>
                  <a:srgbClr val="000000"/>
                </a:solidFill>
                <a:latin typeface="Lato"/>
                <a:ea typeface="Lato"/>
                <a:cs typeface="Lato"/>
                <a:sym typeface="La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8" name="Google Shape;18;p3" title="Pathstream Logo"/>
          <p:cNvPicPr preferRelativeResize="0"/>
          <p:nvPr/>
        </p:nvPicPr>
        <p:blipFill>
          <a:blip r:embed="rId3">
            <a:alphaModFix/>
          </a:blip>
          <a:stretch>
            <a:fillRect/>
          </a:stretch>
        </p:blipFill>
        <p:spPr>
          <a:xfrm>
            <a:off x="6924350" y="-59750"/>
            <a:ext cx="2598100" cy="1535524"/>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_3_2_1">
    <p:spTree>
      <p:nvGrpSpPr>
        <p:cNvPr id="19" name="Shape 19"/>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4">
    <p:spTree>
      <p:nvGrpSpPr>
        <p:cNvPr id="20" name="Shape 20"/>
        <p:cNvGrpSpPr/>
        <p:nvPr/>
      </p:nvGrpSpPr>
      <p:grpSpPr>
        <a:xfrm>
          <a:off x="0" y="0"/>
          <a:ext cx="0" cy="0"/>
          <a:chOff x="0" y="0"/>
          <a:chExt cx="0" cy="0"/>
        </a:xfrm>
      </p:grpSpPr>
      <p:sp>
        <p:nvSpPr>
          <p:cNvPr id="21" name="Google Shape;21;p5"/>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22" name="Google Shape;22;p5"/>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3" name="Google Shape;23;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no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1600"/>
              </a:spcBef>
              <a:spcAft>
                <a:spcPts val="0"/>
              </a:spcAft>
              <a:buClr>
                <a:schemeClr val="dk2"/>
              </a:buClr>
              <a:buSzPts val="1400"/>
              <a:buChar char="○"/>
              <a:defRPr>
                <a:solidFill>
                  <a:schemeClr val="dk2"/>
                </a:solidFill>
              </a:defRPr>
            </a:lvl2pPr>
            <a:lvl3pPr indent="-317500" lvl="2" marL="1371600" rtl="0">
              <a:lnSpc>
                <a:spcPct val="115000"/>
              </a:lnSpc>
              <a:spcBef>
                <a:spcPts val="1600"/>
              </a:spcBef>
              <a:spcAft>
                <a:spcPts val="0"/>
              </a:spcAft>
              <a:buClr>
                <a:schemeClr val="dk2"/>
              </a:buClr>
              <a:buSzPts val="1400"/>
              <a:buChar char="■"/>
              <a:defRPr>
                <a:solidFill>
                  <a:schemeClr val="dk2"/>
                </a:solidFill>
              </a:defRPr>
            </a:lvl3pPr>
            <a:lvl4pPr indent="-317500" lvl="3" marL="1828800" rtl="0">
              <a:lnSpc>
                <a:spcPct val="115000"/>
              </a:lnSpc>
              <a:spcBef>
                <a:spcPts val="1600"/>
              </a:spcBef>
              <a:spcAft>
                <a:spcPts val="0"/>
              </a:spcAft>
              <a:buClr>
                <a:schemeClr val="dk2"/>
              </a:buClr>
              <a:buSzPts val="1400"/>
              <a:buChar char="●"/>
              <a:defRPr>
                <a:solidFill>
                  <a:schemeClr val="dk2"/>
                </a:solidFill>
              </a:defRPr>
            </a:lvl4pPr>
            <a:lvl5pPr indent="-317500" lvl="4" marL="2286000" rtl="0">
              <a:lnSpc>
                <a:spcPct val="115000"/>
              </a:lnSpc>
              <a:spcBef>
                <a:spcPts val="1600"/>
              </a:spcBef>
              <a:spcAft>
                <a:spcPts val="0"/>
              </a:spcAft>
              <a:buClr>
                <a:schemeClr val="dk2"/>
              </a:buClr>
              <a:buSzPts val="1400"/>
              <a:buChar char="○"/>
              <a:defRPr>
                <a:solidFill>
                  <a:schemeClr val="dk2"/>
                </a:solidFill>
              </a:defRPr>
            </a:lvl5pPr>
            <a:lvl6pPr indent="-317500" lvl="5" marL="2743200" rtl="0">
              <a:lnSpc>
                <a:spcPct val="115000"/>
              </a:lnSpc>
              <a:spcBef>
                <a:spcPts val="1600"/>
              </a:spcBef>
              <a:spcAft>
                <a:spcPts val="0"/>
              </a:spcAft>
              <a:buClr>
                <a:schemeClr val="dk2"/>
              </a:buClr>
              <a:buSzPts val="1400"/>
              <a:buChar char="■"/>
              <a:defRPr>
                <a:solidFill>
                  <a:schemeClr val="dk2"/>
                </a:solidFill>
              </a:defRPr>
            </a:lvl6pPr>
            <a:lvl7pPr indent="-317500" lvl="6" marL="3200400" rtl="0">
              <a:lnSpc>
                <a:spcPct val="115000"/>
              </a:lnSpc>
              <a:spcBef>
                <a:spcPts val="1600"/>
              </a:spcBef>
              <a:spcAft>
                <a:spcPts val="0"/>
              </a:spcAft>
              <a:buClr>
                <a:schemeClr val="dk2"/>
              </a:buClr>
              <a:buSzPts val="1400"/>
              <a:buChar char="●"/>
              <a:defRPr>
                <a:solidFill>
                  <a:schemeClr val="dk2"/>
                </a:solidFill>
              </a:defRPr>
            </a:lvl7pPr>
            <a:lvl8pPr indent="-317500" lvl="7" marL="3657600" rtl="0">
              <a:lnSpc>
                <a:spcPct val="115000"/>
              </a:lnSpc>
              <a:spcBef>
                <a:spcPts val="1600"/>
              </a:spcBef>
              <a:spcAft>
                <a:spcPts val="0"/>
              </a:spcAft>
              <a:buClr>
                <a:schemeClr val="dk2"/>
              </a:buClr>
              <a:buSzPts val="1400"/>
              <a:buChar char="○"/>
              <a:defRPr>
                <a:solidFill>
                  <a:schemeClr val="dk2"/>
                </a:solidFill>
              </a:defRPr>
            </a:lvl8pPr>
            <a:lvl9pPr indent="-317500" lvl="8" marL="4114800" rtl="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2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1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1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2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2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2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2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2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1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2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2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9.xml"/><Relationship Id="rId3" Type="http://schemas.openxmlformats.org/officeDocument/2006/relationships/image" Target="../media/image2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7" name="Shape 27"/>
        <p:cNvGrpSpPr/>
        <p:nvPr/>
      </p:nvGrpSpPr>
      <p:grpSpPr>
        <a:xfrm>
          <a:off x="0" y="0"/>
          <a:ext cx="0" cy="0"/>
          <a:chOff x="0" y="0"/>
          <a:chExt cx="0" cy="0"/>
        </a:xfrm>
      </p:grpSpPr>
      <p:sp>
        <p:nvSpPr>
          <p:cNvPr id="28" name="Google Shape;28;p6"/>
          <p:cNvSpPr txBox="1"/>
          <p:nvPr>
            <p:ph type="ctrTitle"/>
          </p:nvPr>
        </p:nvSpPr>
        <p:spPr>
          <a:xfrm>
            <a:off x="429599" y="1570725"/>
            <a:ext cx="7936200" cy="1418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800">
                <a:solidFill>
                  <a:srgbClr val="434343"/>
                </a:solidFill>
                <a:latin typeface="Lato Black"/>
                <a:ea typeface="Lato Black"/>
                <a:cs typeface="Lato Black"/>
                <a:sym typeface="Lato Black"/>
              </a:rPr>
              <a:t>Lead Management in Salesforce</a:t>
            </a:r>
            <a:r>
              <a:rPr lang="en" sz="2800">
                <a:solidFill>
                  <a:srgbClr val="434343"/>
                </a:solidFill>
                <a:latin typeface="Lato Black"/>
                <a:ea typeface="Lato Black"/>
                <a:cs typeface="Lato Black"/>
                <a:sym typeface="Lato Black"/>
              </a:rPr>
              <a:t> </a:t>
            </a:r>
            <a:endParaRPr sz="1800">
              <a:solidFill>
                <a:schemeClr val="dk2"/>
              </a:solidFill>
            </a:endParaRPr>
          </a:p>
          <a:p>
            <a:pPr indent="0" lvl="0" marL="0" rtl="0" algn="l">
              <a:spcBef>
                <a:spcPts val="0"/>
              </a:spcBef>
              <a:spcAft>
                <a:spcPts val="0"/>
              </a:spcAft>
              <a:buNone/>
            </a:pPr>
            <a:r>
              <a:rPr lang="en" sz="1800">
                <a:solidFill>
                  <a:schemeClr val="dk2"/>
                </a:solidFill>
              </a:rPr>
              <a:t>Independent Project: Use Salesforce to Identify Sales Prospects</a:t>
            </a:r>
            <a:endParaRPr/>
          </a:p>
        </p:txBody>
      </p:sp>
      <p:sp>
        <p:nvSpPr>
          <p:cNvPr id="29" name="Google Shape;29;p6"/>
          <p:cNvSpPr txBox="1"/>
          <p:nvPr>
            <p:ph idx="1" type="subTitle"/>
          </p:nvPr>
        </p:nvSpPr>
        <p:spPr>
          <a:xfrm>
            <a:off x="505125" y="2989425"/>
            <a:ext cx="6039000" cy="570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i="1" lang="en" sz="2400">
                <a:solidFill>
                  <a:srgbClr val="FC5155"/>
                </a:solidFill>
                <a:latin typeface="Lato"/>
                <a:ea typeface="Lato"/>
                <a:cs typeface="Lato"/>
                <a:sym typeface="Lato"/>
              </a:rPr>
              <a:t>Hsinyu Lin(Sally)</a:t>
            </a:r>
            <a:endParaRPr/>
          </a:p>
        </p:txBody>
      </p:sp>
      <p:sp>
        <p:nvSpPr>
          <p:cNvPr id="30" name="Google Shape;30;p6"/>
          <p:cNvSpPr txBox="1"/>
          <p:nvPr>
            <p:ph idx="2" type="ctrTitle"/>
          </p:nvPr>
        </p:nvSpPr>
        <p:spPr>
          <a:xfrm>
            <a:off x="6414025" y="4452325"/>
            <a:ext cx="2280600" cy="4479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15"/>
          <p:cNvSpPr txBox="1"/>
          <p:nvPr/>
        </p:nvSpPr>
        <p:spPr>
          <a:xfrm>
            <a:off x="1371600" y="1783250"/>
            <a:ext cx="6515100" cy="2878200"/>
          </a:xfrm>
          <a:prstGeom prst="rect">
            <a:avLst/>
          </a:prstGeom>
          <a:noFill/>
          <a:ln cap="flat" cmpd="sng" w="28575">
            <a:solidFill>
              <a:srgbClr val="FF4C4C"/>
            </a:solidFill>
            <a:prstDash val="dash"/>
            <a:round/>
            <a:headEnd len="sm" w="sm" type="none"/>
            <a:tailEnd len="sm" w="sm" type="none"/>
          </a:ln>
        </p:spPr>
        <p:txBody>
          <a:bodyPr anchorCtr="0" anchor="t" bIns="91425" lIns="91425" spcFirstLastPara="1" rIns="91425" wrap="square" tIns="859525">
            <a:noAutofit/>
          </a:bodyPr>
          <a:lstStyle/>
          <a:p>
            <a:pPr indent="0" lvl="0" marL="0" rtl="0" algn="ctr">
              <a:spcBef>
                <a:spcPts val="0"/>
              </a:spcBef>
              <a:spcAft>
                <a:spcPts val="0"/>
              </a:spcAft>
              <a:buClr>
                <a:schemeClr val="dk1"/>
              </a:buClr>
              <a:buSzPts val="1100"/>
              <a:buFont typeface="Arial"/>
              <a:buNone/>
            </a:pPr>
            <a:r>
              <a:rPr b="1" i="1" lang="en" sz="1800">
                <a:solidFill>
                  <a:srgbClr val="4D4D4D"/>
                </a:solidFill>
                <a:latin typeface="Lato"/>
                <a:ea typeface="Lato"/>
                <a:cs typeface="Lato"/>
                <a:sym typeface="Lato"/>
              </a:rPr>
              <a:t>Insert Part A, Task 3, Step 3 screenshot here.</a:t>
            </a:r>
            <a:endParaRPr b="1" i="1" sz="1800">
              <a:solidFill>
                <a:srgbClr val="4D4D4D"/>
              </a:solidFill>
              <a:latin typeface="Lato"/>
              <a:ea typeface="Lato"/>
              <a:cs typeface="Lato"/>
              <a:sym typeface="Lato"/>
            </a:endParaRPr>
          </a:p>
          <a:p>
            <a:pPr indent="0" lvl="0" marL="0" rtl="0" algn="ctr">
              <a:spcBef>
                <a:spcPts val="0"/>
              </a:spcBef>
              <a:spcAft>
                <a:spcPts val="0"/>
              </a:spcAft>
              <a:buNone/>
            </a:pPr>
            <a:r>
              <a:t/>
            </a:r>
            <a:endParaRPr b="1" i="1" sz="1800">
              <a:solidFill>
                <a:srgbClr val="4D4D4D"/>
              </a:solidFill>
              <a:latin typeface="Lato"/>
              <a:ea typeface="Lato"/>
              <a:cs typeface="Lato"/>
              <a:sym typeface="Lato"/>
            </a:endParaRPr>
          </a:p>
        </p:txBody>
      </p:sp>
      <p:sp>
        <p:nvSpPr>
          <p:cNvPr id="101" name="Google Shape;101;p15"/>
          <p:cNvSpPr txBox="1"/>
          <p:nvPr>
            <p:ph type="title"/>
          </p:nvPr>
        </p:nvSpPr>
        <p:spPr>
          <a:xfrm>
            <a:off x="220025" y="381463"/>
            <a:ext cx="6282300" cy="65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C5155"/>
                </a:solidFill>
                <a:latin typeface="Lato Black"/>
                <a:ea typeface="Lato Black"/>
                <a:cs typeface="Lato Black"/>
                <a:sym typeface="Lato Black"/>
              </a:rPr>
              <a:t>Part A, Task 3:</a:t>
            </a:r>
            <a:r>
              <a:rPr lang="en" sz="2400">
                <a:solidFill>
                  <a:srgbClr val="434343"/>
                </a:solidFill>
                <a:latin typeface="Lato Black"/>
                <a:ea typeface="Lato Black"/>
                <a:cs typeface="Lato Black"/>
                <a:sym typeface="Lato Black"/>
              </a:rPr>
              <a:t> Step 3 screenshot</a:t>
            </a:r>
            <a:endParaRPr>
              <a:solidFill>
                <a:schemeClr val="dk1"/>
              </a:solidFill>
            </a:endParaRPr>
          </a:p>
          <a:p>
            <a:pPr indent="0" lvl="0" marL="0" rtl="0" algn="l">
              <a:spcBef>
                <a:spcPts val="0"/>
              </a:spcBef>
              <a:spcAft>
                <a:spcPts val="0"/>
              </a:spcAft>
              <a:buNone/>
            </a:pPr>
            <a:r>
              <a:t/>
            </a:r>
            <a:endParaRPr sz="2400">
              <a:solidFill>
                <a:srgbClr val="FC5155"/>
              </a:solidFill>
              <a:latin typeface="Lato Black"/>
              <a:ea typeface="Lato Black"/>
              <a:cs typeface="Lato Black"/>
              <a:sym typeface="Lato Black"/>
            </a:endParaRPr>
          </a:p>
          <a:p>
            <a:pPr indent="0" lvl="0" marL="0" rtl="0" algn="l">
              <a:spcBef>
                <a:spcPts val="0"/>
              </a:spcBef>
              <a:spcAft>
                <a:spcPts val="0"/>
              </a:spcAft>
              <a:buNone/>
            </a:pPr>
            <a:r>
              <a:t/>
            </a:r>
            <a:endParaRPr/>
          </a:p>
        </p:txBody>
      </p:sp>
      <p:pic>
        <p:nvPicPr>
          <p:cNvPr id="102" name="Google Shape;102;p15"/>
          <p:cNvPicPr preferRelativeResize="0"/>
          <p:nvPr/>
        </p:nvPicPr>
        <p:blipFill>
          <a:blip r:embed="rId3">
            <a:alphaModFix/>
          </a:blip>
          <a:stretch>
            <a:fillRect/>
          </a:stretch>
        </p:blipFill>
        <p:spPr>
          <a:xfrm>
            <a:off x="1369029" y="1815150"/>
            <a:ext cx="6520233" cy="28144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16"/>
          <p:cNvSpPr txBox="1"/>
          <p:nvPr/>
        </p:nvSpPr>
        <p:spPr>
          <a:xfrm>
            <a:off x="1371600" y="1783250"/>
            <a:ext cx="6515100" cy="2878200"/>
          </a:xfrm>
          <a:prstGeom prst="rect">
            <a:avLst/>
          </a:prstGeom>
          <a:noFill/>
          <a:ln cap="flat" cmpd="sng" w="28575">
            <a:solidFill>
              <a:srgbClr val="FF4C4C"/>
            </a:solidFill>
            <a:prstDash val="dash"/>
            <a:round/>
            <a:headEnd len="sm" w="sm" type="none"/>
            <a:tailEnd len="sm" w="sm" type="none"/>
          </a:ln>
        </p:spPr>
        <p:txBody>
          <a:bodyPr anchorCtr="0" anchor="t" bIns="91425" lIns="91425" spcFirstLastPara="1" rIns="91425" wrap="square" tIns="859525">
            <a:noAutofit/>
          </a:bodyPr>
          <a:lstStyle/>
          <a:p>
            <a:pPr indent="0" lvl="0" marL="0" rtl="0" algn="ctr">
              <a:spcBef>
                <a:spcPts val="0"/>
              </a:spcBef>
              <a:spcAft>
                <a:spcPts val="0"/>
              </a:spcAft>
              <a:buClr>
                <a:schemeClr val="dk1"/>
              </a:buClr>
              <a:buSzPts val="1100"/>
              <a:buFont typeface="Arial"/>
              <a:buNone/>
            </a:pPr>
            <a:r>
              <a:rPr b="1" i="1" lang="en" sz="1800">
                <a:solidFill>
                  <a:srgbClr val="4D4D4D"/>
                </a:solidFill>
                <a:latin typeface="Lato"/>
                <a:ea typeface="Lato"/>
                <a:cs typeface="Lato"/>
                <a:sym typeface="Lato"/>
              </a:rPr>
              <a:t>Insert Part A, Task 3, Step 4 screenshot here.</a:t>
            </a:r>
            <a:endParaRPr b="1" i="1" sz="1800">
              <a:solidFill>
                <a:srgbClr val="4D4D4D"/>
              </a:solidFill>
              <a:latin typeface="Lato"/>
              <a:ea typeface="Lato"/>
              <a:cs typeface="Lato"/>
              <a:sym typeface="Lato"/>
            </a:endParaRPr>
          </a:p>
          <a:p>
            <a:pPr indent="0" lvl="0" marL="0" rtl="0" algn="ctr">
              <a:spcBef>
                <a:spcPts val="0"/>
              </a:spcBef>
              <a:spcAft>
                <a:spcPts val="0"/>
              </a:spcAft>
              <a:buNone/>
            </a:pPr>
            <a:r>
              <a:t/>
            </a:r>
            <a:endParaRPr b="1" i="1" sz="1800">
              <a:solidFill>
                <a:srgbClr val="4D4D4D"/>
              </a:solidFill>
              <a:latin typeface="Lato"/>
              <a:ea typeface="Lato"/>
              <a:cs typeface="Lato"/>
              <a:sym typeface="Lato"/>
            </a:endParaRPr>
          </a:p>
        </p:txBody>
      </p:sp>
      <p:sp>
        <p:nvSpPr>
          <p:cNvPr id="108" name="Google Shape;108;p16"/>
          <p:cNvSpPr txBox="1"/>
          <p:nvPr>
            <p:ph type="title"/>
          </p:nvPr>
        </p:nvSpPr>
        <p:spPr>
          <a:xfrm>
            <a:off x="220025" y="381463"/>
            <a:ext cx="6282300" cy="65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C5155"/>
                </a:solidFill>
                <a:latin typeface="Lato Black"/>
                <a:ea typeface="Lato Black"/>
                <a:cs typeface="Lato Black"/>
                <a:sym typeface="Lato Black"/>
              </a:rPr>
              <a:t>Part A, Task 3:</a:t>
            </a:r>
            <a:r>
              <a:rPr lang="en" sz="2400">
                <a:solidFill>
                  <a:srgbClr val="434343"/>
                </a:solidFill>
                <a:latin typeface="Lato Black"/>
                <a:ea typeface="Lato Black"/>
                <a:cs typeface="Lato Black"/>
                <a:sym typeface="Lato Black"/>
              </a:rPr>
              <a:t> Step 4 screenshot</a:t>
            </a:r>
            <a:endParaRPr>
              <a:solidFill>
                <a:schemeClr val="dk1"/>
              </a:solidFill>
            </a:endParaRPr>
          </a:p>
          <a:p>
            <a:pPr indent="0" lvl="0" marL="0" rtl="0" algn="l">
              <a:spcBef>
                <a:spcPts val="0"/>
              </a:spcBef>
              <a:spcAft>
                <a:spcPts val="0"/>
              </a:spcAft>
              <a:buNone/>
            </a:pPr>
            <a:r>
              <a:t/>
            </a:r>
            <a:endParaRPr sz="2400">
              <a:solidFill>
                <a:srgbClr val="FC5155"/>
              </a:solidFill>
              <a:latin typeface="Lato Black"/>
              <a:ea typeface="Lato Black"/>
              <a:cs typeface="Lato Black"/>
              <a:sym typeface="Lato Black"/>
            </a:endParaRPr>
          </a:p>
          <a:p>
            <a:pPr indent="0" lvl="0" marL="0" rtl="0" algn="l">
              <a:spcBef>
                <a:spcPts val="0"/>
              </a:spcBef>
              <a:spcAft>
                <a:spcPts val="0"/>
              </a:spcAft>
              <a:buNone/>
            </a:pPr>
            <a:r>
              <a:t/>
            </a:r>
            <a:endParaRPr/>
          </a:p>
        </p:txBody>
      </p:sp>
      <p:pic>
        <p:nvPicPr>
          <p:cNvPr id="109" name="Google Shape;109;p16"/>
          <p:cNvPicPr preferRelativeResize="0"/>
          <p:nvPr/>
        </p:nvPicPr>
        <p:blipFill>
          <a:blip r:embed="rId3">
            <a:alphaModFix/>
          </a:blip>
          <a:stretch>
            <a:fillRect/>
          </a:stretch>
        </p:blipFill>
        <p:spPr>
          <a:xfrm>
            <a:off x="1487998" y="1823545"/>
            <a:ext cx="6282301" cy="279760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17"/>
          <p:cNvSpPr txBox="1"/>
          <p:nvPr/>
        </p:nvSpPr>
        <p:spPr>
          <a:xfrm>
            <a:off x="1371600" y="1783250"/>
            <a:ext cx="6515100" cy="2878200"/>
          </a:xfrm>
          <a:prstGeom prst="rect">
            <a:avLst/>
          </a:prstGeom>
          <a:solidFill>
            <a:srgbClr val="FFEEEE"/>
          </a:solidFill>
          <a:ln cap="flat" cmpd="sng" w="28575">
            <a:solidFill>
              <a:srgbClr val="FF4C4C"/>
            </a:solidFill>
            <a:prstDash val="solid"/>
            <a:round/>
            <a:headEnd len="sm" w="sm" type="none"/>
            <a:tailEnd len="sm" w="sm" type="none"/>
          </a:ln>
        </p:spPr>
        <p:txBody>
          <a:bodyPr anchorCtr="0" anchor="ctr" bIns="91425" lIns="91425" spcFirstLastPara="1" rIns="91425" wrap="square" tIns="0">
            <a:noAutofit/>
          </a:bodyPr>
          <a:lstStyle/>
          <a:p>
            <a:pPr indent="0" lvl="0" marL="91440" marR="91440" rtl="0" algn="ctr">
              <a:spcBef>
                <a:spcPts val="0"/>
              </a:spcBef>
              <a:spcAft>
                <a:spcPts val="0"/>
              </a:spcAft>
              <a:buNone/>
            </a:pPr>
            <a:r>
              <a:rPr b="1" i="1" lang="en" sz="1800">
                <a:solidFill>
                  <a:srgbClr val="4D4D4D"/>
                </a:solidFill>
                <a:latin typeface="Lato"/>
                <a:ea typeface="Lato"/>
                <a:cs typeface="Lato"/>
                <a:sym typeface="Lato"/>
              </a:rPr>
              <a:t>After you’ve associated all 10 leads with the new campaign, navigate to the Campaigns tab of your Sales app. Take</a:t>
            </a:r>
            <a:br>
              <a:rPr b="1" i="1" lang="en" sz="1800">
                <a:solidFill>
                  <a:srgbClr val="4D4D4D"/>
                </a:solidFill>
                <a:latin typeface="Lato"/>
                <a:ea typeface="Lato"/>
                <a:cs typeface="Lato"/>
                <a:sym typeface="Lato"/>
              </a:rPr>
            </a:br>
            <a:r>
              <a:rPr b="1" i="1" lang="en" sz="1800">
                <a:solidFill>
                  <a:srgbClr val="4D4D4D"/>
                </a:solidFill>
                <a:latin typeface="Lato"/>
                <a:ea typeface="Lato"/>
                <a:cs typeface="Lato"/>
                <a:sym typeface="Lato"/>
              </a:rPr>
              <a:t>a screenshot of the Campaign Members page of the Social Media Conference Email that shows all the leads you’ve</a:t>
            </a:r>
            <a:br>
              <a:rPr b="1" i="1" lang="en" sz="1800">
                <a:solidFill>
                  <a:srgbClr val="4D4D4D"/>
                </a:solidFill>
                <a:latin typeface="Lato"/>
                <a:ea typeface="Lato"/>
                <a:cs typeface="Lato"/>
                <a:sym typeface="Lato"/>
              </a:rPr>
            </a:br>
            <a:r>
              <a:rPr b="1" i="1" lang="en" sz="1800">
                <a:solidFill>
                  <a:srgbClr val="4D4D4D"/>
                </a:solidFill>
                <a:latin typeface="Lato"/>
                <a:ea typeface="Lato"/>
                <a:cs typeface="Lato"/>
                <a:sym typeface="Lato"/>
              </a:rPr>
              <a:t> just associated with this campaign, and insert it on the next slide.</a:t>
            </a:r>
            <a:endParaRPr b="1" i="1" sz="1800">
              <a:solidFill>
                <a:srgbClr val="4D4D4D"/>
              </a:solidFill>
              <a:latin typeface="Lato"/>
              <a:ea typeface="Lato"/>
              <a:cs typeface="Lato"/>
              <a:sym typeface="Lato"/>
            </a:endParaRPr>
          </a:p>
        </p:txBody>
      </p:sp>
      <p:sp>
        <p:nvSpPr>
          <p:cNvPr id="115" name="Google Shape;115;p17"/>
          <p:cNvSpPr txBox="1"/>
          <p:nvPr>
            <p:ph type="title"/>
          </p:nvPr>
        </p:nvSpPr>
        <p:spPr>
          <a:xfrm>
            <a:off x="220025" y="381463"/>
            <a:ext cx="6282300" cy="65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C5155"/>
                </a:solidFill>
                <a:latin typeface="Lato Black"/>
                <a:ea typeface="Lato Black"/>
                <a:cs typeface="Lato Black"/>
                <a:sym typeface="Lato Black"/>
              </a:rPr>
              <a:t>Part A, Task 4:</a:t>
            </a:r>
            <a:r>
              <a:rPr lang="en" sz="2400">
                <a:solidFill>
                  <a:srgbClr val="434343"/>
                </a:solidFill>
                <a:latin typeface="Lato Black"/>
                <a:ea typeface="Lato Black"/>
                <a:cs typeface="Lato Black"/>
                <a:sym typeface="Lato Black"/>
              </a:rPr>
              <a:t> Associate Your Leads with a Campaign</a:t>
            </a:r>
            <a:endParaRPr>
              <a:solidFill>
                <a:schemeClr val="dk1"/>
              </a:solidFill>
            </a:endParaRPr>
          </a:p>
          <a:p>
            <a:pPr indent="0" lvl="0" marL="0" rtl="0" algn="l">
              <a:spcBef>
                <a:spcPts val="0"/>
              </a:spcBef>
              <a:spcAft>
                <a:spcPts val="0"/>
              </a:spcAft>
              <a:buNone/>
            </a:pPr>
            <a:r>
              <a:t/>
            </a:r>
            <a:endParaRPr sz="2400">
              <a:solidFill>
                <a:srgbClr val="FC5155"/>
              </a:solidFill>
              <a:latin typeface="Lato Black"/>
              <a:ea typeface="Lato Black"/>
              <a:cs typeface="Lato Black"/>
              <a:sym typeface="Lato Black"/>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18"/>
          <p:cNvSpPr txBox="1"/>
          <p:nvPr/>
        </p:nvSpPr>
        <p:spPr>
          <a:xfrm>
            <a:off x="1371600" y="1783250"/>
            <a:ext cx="6515100" cy="2878200"/>
          </a:xfrm>
          <a:prstGeom prst="rect">
            <a:avLst/>
          </a:prstGeom>
          <a:noFill/>
          <a:ln cap="flat" cmpd="sng" w="28575">
            <a:solidFill>
              <a:srgbClr val="FF4C4C"/>
            </a:solidFill>
            <a:prstDash val="dash"/>
            <a:round/>
            <a:headEnd len="sm" w="sm" type="none"/>
            <a:tailEnd len="sm" w="sm" type="none"/>
          </a:ln>
        </p:spPr>
        <p:txBody>
          <a:bodyPr anchorCtr="0" anchor="t" bIns="91425" lIns="91425" spcFirstLastPara="1" rIns="91425" wrap="square" tIns="859525">
            <a:noAutofit/>
          </a:bodyPr>
          <a:lstStyle/>
          <a:p>
            <a:pPr indent="0" lvl="0" marL="0" rtl="0" algn="ctr">
              <a:spcBef>
                <a:spcPts val="0"/>
              </a:spcBef>
              <a:spcAft>
                <a:spcPts val="0"/>
              </a:spcAft>
              <a:buClr>
                <a:schemeClr val="dk1"/>
              </a:buClr>
              <a:buSzPts val="1100"/>
              <a:buFont typeface="Arial"/>
              <a:buNone/>
            </a:pPr>
            <a:r>
              <a:rPr b="1" i="1" lang="en" sz="1800">
                <a:solidFill>
                  <a:srgbClr val="4D4D4D"/>
                </a:solidFill>
                <a:latin typeface="Lato"/>
                <a:ea typeface="Lato"/>
                <a:cs typeface="Lato"/>
                <a:sym typeface="Lato"/>
              </a:rPr>
              <a:t>Insert Part A, Task 4 screenshot here.</a:t>
            </a:r>
            <a:endParaRPr b="1" i="1" sz="1800">
              <a:solidFill>
                <a:srgbClr val="4D4D4D"/>
              </a:solidFill>
              <a:latin typeface="Lato"/>
              <a:ea typeface="Lato"/>
              <a:cs typeface="Lato"/>
              <a:sym typeface="Lato"/>
            </a:endParaRPr>
          </a:p>
          <a:p>
            <a:pPr indent="0" lvl="0" marL="0" rtl="0" algn="ctr">
              <a:spcBef>
                <a:spcPts val="0"/>
              </a:spcBef>
              <a:spcAft>
                <a:spcPts val="0"/>
              </a:spcAft>
              <a:buNone/>
            </a:pPr>
            <a:r>
              <a:t/>
            </a:r>
            <a:endParaRPr b="1" i="1" sz="1800">
              <a:solidFill>
                <a:srgbClr val="4D4D4D"/>
              </a:solidFill>
              <a:latin typeface="Lato"/>
              <a:ea typeface="Lato"/>
              <a:cs typeface="Lato"/>
              <a:sym typeface="Lato"/>
            </a:endParaRPr>
          </a:p>
        </p:txBody>
      </p:sp>
      <p:sp>
        <p:nvSpPr>
          <p:cNvPr id="121" name="Google Shape;121;p18"/>
          <p:cNvSpPr txBox="1"/>
          <p:nvPr>
            <p:ph type="title"/>
          </p:nvPr>
        </p:nvSpPr>
        <p:spPr>
          <a:xfrm>
            <a:off x="220025" y="381463"/>
            <a:ext cx="6282300" cy="65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C5155"/>
                </a:solidFill>
                <a:latin typeface="Lato Black"/>
                <a:ea typeface="Lato Black"/>
                <a:cs typeface="Lato Black"/>
                <a:sym typeface="Lato Black"/>
              </a:rPr>
              <a:t>Part A, Task 4:</a:t>
            </a:r>
            <a:r>
              <a:rPr lang="en" sz="2400">
                <a:solidFill>
                  <a:srgbClr val="434343"/>
                </a:solidFill>
                <a:latin typeface="Lato Black"/>
                <a:ea typeface="Lato Black"/>
                <a:cs typeface="Lato Black"/>
                <a:sym typeface="Lato Black"/>
              </a:rPr>
              <a:t> Screenshot</a:t>
            </a:r>
            <a:endParaRPr>
              <a:solidFill>
                <a:schemeClr val="dk1"/>
              </a:solidFill>
            </a:endParaRPr>
          </a:p>
          <a:p>
            <a:pPr indent="0" lvl="0" marL="0" rtl="0" algn="l">
              <a:spcBef>
                <a:spcPts val="0"/>
              </a:spcBef>
              <a:spcAft>
                <a:spcPts val="0"/>
              </a:spcAft>
              <a:buNone/>
            </a:pPr>
            <a:r>
              <a:t/>
            </a:r>
            <a:endParaRPr sz="2400">
              <a:solidFill>
                <a:srgbClr val="FC5155"/>
              </a:solidFill>
              <a:latin typeface="Lato Black"/>
              <a:ea typeface="Lato Black"/>
              <a:cs typeface="Lato Black"/>
              <a:sym typeface="Lato Black"/>
            </a:endParaRPr>
          </a:p>
        </p:txBody>
      </p:sp>
      <p:pic>
        <p:nvPicPr>
          <p:cNvPr id="122" name="Google Shape;122;p18"/>
          <p:cNvPicPr preferRelativeResize="0"/>
          <p:nvPr/>
        </p:nvPicPr>
        <p:blipFill>
          <a:blip r:embed="rId3">
            <a:alphaModFix/>
          </a:blip>
          <a:stretch>
            <a:fillRect/>
          </a:stretch>
        </p:blipFill>
        <p:spPr>
          <a:xfrm>
            <a:off x="1371600" y="2214967"/>
            <a:ext cx="6515098" cy="1959633"/>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19"/>
          <p:cNvSpPr txBox="1"/>
          <p:nvPr/>
        </p:nvSpPr>
        <p:spPr>
          <a:xfrm>
            <a:off x="1371600" y="1783250"/>
            <a:ext cx="6515100" cy="2878200"/>
          </a:xfrm>
          <a:prstGeom prst="rect">
            <a:avLst/>
          </a:prstGeom>
          <a:solidFill>
            <a:srgbClr val="FFEEEE"/>
          </a:solidFill>
          <a:ln cap="flat" cmpd="sng" w="28575">
            <a:solidFill>
              <a:srgbClr val="FF4C4C"/>
            </a:solidFill>
            <a:prstDash val="solid"/>
            <a:round/>
            <a:headEnd len="sm" w="sm" type="none"/>
            <a:tailEnd len="sm" w="sm" type="none"/>
          </a:ln>
        </p:spPr>
        <p:txBody>
          <a:bodyPr anchorCtr="0" anchor="ctr" bIns="1463025" lIns="91425" spcFirstLastPara="1" rIns="91425" wrap="square" tIns="0">
            <a:noAutofit/>
          </a:bodyPr>
          <a:lstStyle/>
          <a:p>
            <a:pPr indent="0" lvl="0" marL="91440" rtl="0" algn="l">
              <a:spcBef>
                <a:spcPts val="0"/>
              </a:spcBef>
              <a:spcAft>
                <a:spcPts val="0"/>
              </a:spcAft>
              <a:buNone/>
            </a:pPr>
            <a:r>
              <a:rPr b="1" i="1" lang="en" sz="1600">
                <a:solidFill>
                  <a:srgbClr val="4D4D4D"/>
                </a:solidFill>
                <a:latin typeface="Lato"/>
                <a:ea typeface="Lato"/>
                <a:cs typeface="Lato"/>
                <a:sym typeface="Lato"/>
              </a:rPr>
              <a:t>In a short paragraph on the following slide, describe how importing and organizing data in Salesforce would help the sales and marketing teams SimplySocial. In your description, include:</a:t>
            </a:r>
            <a:endParaRPr sz="1800">
              <a:solidFill>
                <a:srgbClr val="4D4D4D"/>
              </a:solidFill>
              <a:latin typeface="Lato"/>
              <a:ea typeface="Lato"/>
              <a:cs typeface="Lato"/>
              <a:sym typeface="Lato"/>
            </a:endParaRPr>
          </a:p>
          <a:p>
            <a:pPr indent="0" lvl="0" marL="0" rtl="0" algn="l">
              <a:spcBef>
                <a:spcPts val="0"/>
              </a:spcBef>
              <a:spcAft>
                <a:spcPts val="0"/>
              </a:spcAft>
              <a:buNone/>
            </a:pPr>
            <a:r>
              <a:t/>
            </a:r>
            <a:endParaRPr sz="1800">
              <a:solidFill>
                <a:srgbClr val="434343"/>
              </a:solidFill>
              <a:latin typeface="Lato"/>
              <a:ea typeface="Lato"/>
              <a:cs typeface="Lato"/>
              <a:sym typeface="Lato"/>
            </a:endParaRPr>
          </a:p>
        </p:txBody>
      </p:sp>
      <p:sp>
        <p:nvSpPr>
          <p:cNvPr id="128" name="Google Shape;128;p19"/>
          <p:cNvSpPr txBox="1"/>
          <p:nvPr/>
        </p:nvSpPr>
        <p:spPr>
          <a:xfrm>
            <a:off x="1454275" y="2780525"/>
            <a:ext cx="6264000" cy="1688400"/>
          </a:xfrm>
          <a:prstGeom prst="rect">
            <a:avLst/>
          </a:prstGeom>
          <a:noFill/>
          <a:ln>
            <a:noFill/>
          </a:ln>
        </p:spPr>
        <p:txBody>
          <a:bodyPr anchorCtr="0" anchor="t" bIns="91425" lIns="91425" spcFirstLastPara="1" rIns="91425" wrap="square" tIns="91425">
            <a:noAutofit/>
          </a:bodyPr>
          <a:lstStyle/>
          <a:p>
            <a:pPr indent="-317500" lvl="0" marL="457200" rtl="0" algn="l">
              <a:lnSpc>
                <a:spcPct val="150000"/>
              </a:lnSpc>
              <a:spcBef>
                <a:spcPts val="0"/>
              </a:spcBef>
              <a:spcAft>
                <a:spcPts val="0"/>
              </a:spcAft>
              <a:buClr>
                <a:srgbClr val="4D4D4D"/>
              </a:buClr>
              <a:buSzPts val="1400"/>
              <a:buFont typeface="Lato"/>
              <a:buChar char="●"/>
            </a:pPr>
            <a:r>
              <a:rPr lang="en">
                <a:solidFill>
                  <a:srgbClr val="4D4D4D"/>
                </a:solidFill>
                <a:latin typeface="Lato"/>
                <a:ea typeface="Lato"/>
                <a:cs typeface="Lato"/>
                <a:sym typeface="Lato"/>
              </a:rPr>
              <a:t>The overall purpose of importing and organizing data.</a:t>
            </a:r>
            <a:endParaRPr>
              <a:solidFill>
                <a:srgbClr val="4D4D4D"/>
              </a:solidFill>
              <a:latin typeface="Lato"/>
              <a:ea typeface="Lato"/>
              <a:cs typeface="Lato"/>
              <a:sym typeface="Lato"/>
            </a:endParaRPr>
          </a:p>
          <a:p>
            <a:pPr indent="-317500" lvl="0" marL="457200" rtl="0" algn="l">
              <a:lnSpc>
                <a:spcPct val="150000"/>
              </a:lnSpc>
              <a:spcBef>
                <a:spcPts val="0"/>
              </a:spcBef>
              <a:spcAft>
                <a:spcPts val="0"/>
              </a:spcAft>
              <a:buClr>
                <a:srgbClr val="4D4D4D"/>
              </a:buClr>
              <a:buSzPts val="1400"/>
              <a:buFont typeface="Lato"/>
              <a:buChar char="●"/>
            </a:pPr>
            <a:r>
              <a:rPr lang="en">
                <a:solidFill>
                  <a:srgbClr val="4D4D4D"/>
                </a:solidFill>
                <a:latin typeface="Lato"/>
                <a:ea typeface="Lato"/>
                <a:cs typeface="Lato"/>
                <a:sym typeface="Lato"/>
              </a:rPr>
              <a:t>The major steps you took to import and organize data.</a:t>
            </a:r>
            <a:endParaRPr>
              <a:solidFill>
                <a:srgbClr val="4D4D4D"/>
              </a:solidFill>
              <a:latin typeface="Lato"/>
              <a:ea typeface="Lato"/>
              <a:cs typeface="Lato"/>
              <a:sym typeface="Lato"/>
            </a:endParaRPr>
          </a:p>
          <a:p>
            <a:pPr indent="-317500" lvl="0" marL="457200" rtl="0" algn="l">
              <a:lnSpc>
                <a:spcPct val="150000"/>
              </a:lnSpc>
              <a:spcBef>
                <a:spcPts val="0"/>
              </a:spcBef>
              <a:spcAft>
                <a:spcPts val="0"/>
              </a:spcAft>
              <a:buClr>
                <a:srgbClr val="4D4D4D"/>
              </a:buClr>
              <a:buSzPts val="1400"/>
              <a:buFont typeface="Lato"/>
              <a:buChar char="●"/>
            </a:pPr>
            <a:r>
              <a:rPr lang="en">
                <a:solidFill>
                  <a:srgbClr val="4D4D4D"/>
                </a:solidFill>
                <a:latin typeface="Lato"/>
                <a:ea typeface="Lato"/>
                <a:cs typeface="Lato"/>
                <a:sym typeface="Lato"/>
              </a:rPr>
              <a:t>How the sales and marketing teams at SimplySocial would benefit from imported and organized lead data in Salesforce.</a:t>
            </a:r>
            <a:r>
              <a:rPr lang="en" sz="1600">
                <a:solidFill>
                  <a:srgbClr val="4D4D4D"/>
                </a:solidFill>
                <a:latin typeface="Lato"/>
                <a:ea typeface="Lato"/>
                <a:cs typeface="Lato"/>
                <a:sym typeface="Lato"/>
              </a:rPr>
              <a:t> </a:t>
            </a:r>
            <a:endParaRPr sz="1600">
              <a:solidFill>
                <a:srgbClr val="4D4D4D"/>
              </a:solidFill>
            </a:endParaRPr>
          </a:p>
        </p:txBody>
      </p:sp>
      <p:sp>
        <p:nvSpPr>
          <p:cNvPr id="129" name="Google Shape;129;p19"/>
          <p:cNvSpPr txBox="1"/>
          <p:nvPr>
            <p:ph type="title"/>
          </p:nvPr>
        </p:nvSpPr>
        <p:spPr>
          <a:xfrm>
            <a:off x="220025" y="381463"/>
            <a:ext cx="6282300" cy="65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C5155"/>
                </a:solidFill>
                <a:latin typeface="Lato Black"/>
                <a:ea typeface="Lato Black"/>
                <a:cs typeface="Lato Black"/>
                <a:sym typeface="Lato Black"/>
              </a:rPr>
              <a:t>Part A, Task 5:</a:t>
            </a:r>
            <a:r>
              <a:rPr lang="en" sz="2400">
                <a:solidFill>
                  <a:srgbClr val="434343"/>
                </a:solidFill>
                <a:latin typeface="Lato Black"/>
                <a:ea typeface="Lato Black"/>
                <a:cs typeface="Lato Black"/>
                <a:sym typeface="Lato Black"/>
              </a:rPr>
              <a:t> Business Case Analysis</a:t>
            </a:r>
            <a:endParaRPr sz="2400">
              <a:solidFill>
                <a:srgbClr val="434343"/>
              </a:solidFill>
              <a:latin typeface="Lato Black"/>
              <a:ea typeface="Lato Black"/>
              <a:cs typeface="Lato Black"/>
              <a:sym typeface="Lato Black"/>
            </a:endParaRPr>
          </a:p>
          <a:p>
            <a:pPr indent="0" lvl="0" marL="0" rtl="0" algn="l">
              <a:spcBef>
                <a:spcPts val="0"/>
              </a:spcBef>
              <a:spcAft>
                <a:spcPts val="0"/>
              </a:spcAft>
              <a:buNone/>
            </a:pPr>
            <a:r>
              <a:t/>
            </a:r>
            <a:endParaRPr sz="2400">
              <a:solidFill>
                <a:srgbClr val="FC5155"/>
              </a:solidFill>
              <a:latin typeface="Lato Black"/>
              <a:ea typeface="Lato Black"/>
              <a:cs typeface="Lato Black"/>
              <a:sym typeface="Lato Black"/>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0"/>
          <p:cNvSpPr txBox="1"/>
          <p:nvPr/>
        </p:nvSpPr>
        <p:spPr>
          <a:xfrm>
            <a:off x="1371600" y="1783250"/>
            <a:ext cx="6515100" cy="2878200"/>
          </a:xfrm>
          <a:prstGeom prst="rect">
            <a:avLst/>
          </a:prstGeom>
          <a:solidFill>
            <a:srgbClr val="E8F5FC"/>
          </a:solidFill>
          <a:ln cap="flat" cmpd="sng" w="28575">
            <a:solidFill>
              <a:srgbClr val="1996DA"/>
            </a:solidFill>
            <a:prstDash val="solid"/>
            <a:round/>
            <a:headEnd len="sm" w="sm" type="none"/>
            <a:tailEnd len="sm" w="sm" type="none"/>
          </a:ln>
        </p:spPr>
        <p:txBody>
          <a:bodyPr anchorCtr="0" anchor="t" bIns="91425" lIns="91425" spcFirstLastPara="1" rIns="91425" wrap="square" tIns="91425">
            <a:noAutofit/>
          </a:bodyPr>
          <a:lstStyle/>
          <a:p>
            <a:pPr indent="-317500" lvl="0" marL="457200" marR="91440" rtl="0" algn="l">
              <a:spcBef>
                <a:spcPts val="0"/>
              </a:spcBef>
              <a:spcAft>
                <a:spcPts val="0"/>
              </a:spcAft>
              <a:buClr>
                <a:srgbClr val="434343"/>
              </a:buClr>
              <a:buSzPts val="1400"/>
              <a:buFont typeface="Lato"/>
              <a:buAutoNum type="arabicPeriod"/>
            </a:pPr>
            <a:r>
              <a:rPr b="1" i="1" lang="en">
                <a:solidFill>
                  <a:srgbClr val="4D4D4D"/>
                </a:solidFill>
                <a:latin typeface="Lato"/>
                <a:ea typeface="Lato"/>
                <a:cs typeface="Lato"/>
                <a:sym typeface="Lato"/>
              </a:rPr>
              <a:t>The main purpose of importing and organizing data in Salesforce is to have accurate and structured information that helps in making better business decisions, improving efficiency, and providing a better experience for customers. </a:t>
            </a:r>
            <a:endParaRPr b="1" i="1">
              <a:solidFill>
                <a:srgbClr val="4D4D4D"/>
              </a:solidFill>
              <a:latin typeface="Lato"/>
              <a:ea typeface="Lato"/>
              <a:cs typeface="Lato"/>
              <a:sym typeface="Lato"/>
            </a:endParaRPr>
          </a:p>
          <a:p>
            <a:pPr indent="-317500" lvl="0" marL="457200" marR="91440" rtl="0" algn="l">
              <a:spcBef>
                <a:spcPts val="0"/>
              </a:spcBef>
              <a:spcAft>
                <a:spcPts val="0"/>
              </a:spcAft>
              <a:buClr>
                <a:srgbClr val="434343"/>
              </a:buClr>
              <a:buSzPts val="1400"/>
              <a:buFont typeface="Lato"/>
              <a:buAutoNum type="arabicPeriod"/>
            </a:pPr>
            <a:r>
              <a:rPr b="1" i="1" lang="en">
                <a:solidFill>
                  <a:srgbClr val="4D4D4D"/>
                </a:solidFill>
                <a:latin typeface="Lato"/>
                <a:ea typeface="Lato"/>
                <a:cs typeface="Lato"/>
                <a:sym typeface="Lato"/>
              </a:rPr>
              <a:t> - Start the wizard</a:t>
            </a:r>
            <a:endParaRPr b="1" i="1">
              <a:solidFill>
                <a:srgbClr val="4D4D4D"/>
              </a:solidFill>
              <a:latin typeface="Lato"/>
              <a:ea typeface="Lato"/>
              <a:cs typeface="Lato"/>
              <a:sym typeface="Lato"/>
            </a:endParaRPr>
          </a:p>
          <a:p>
            <a:pPr indent="0" lvl="0" marL="457200" marR="91440" rtl="0" algn="l">
              <a:spcBef>
                <a:spcPts val="0"/>
              </a:spcBef>
              <a:spcAft>
                <a:spcPts val="0"/>
              </a:spcAft>
              <a:buNone/>
            </a:pPr>
            <a:r>
              <a:rPr b="1" i="1" lang="en">
                <a:solidFill>
                  <a:srgbClr val="4D4D4D"/>
                </a:solidFill>
                <a:latin typeface="Lato"/>
                <a:ea typeface="Lato"/>
                <a:cs typeface="Lato"/>
                <a:sym typeface="Lato"/>
              </a:rPr>
              <a:t> - Choose the data that you want to import</a:t>
            </a:r>
            <a:endParaRPr b="1" i="1">
              <a:solidFill>
                <a:srgbClr val="4D4D4D"/>
              </a:solidFill>
              <a:latin typeface="Lato"/>
              <a:ea typeface="Lato"/>
              <a:cs typeface="Lato"/>
              <a:sym typeface="Lato"/>
            </a:endParaRPr>
          </a:p>
          <a:p>
            <a:pPr indent="0" lvl="0" marL="457200" marR="91440" rtl="0" algn="l">
              <a:spcBef>
                <a:spcPts val="0"/>
              </a:spcBef>
              <a:spcAft>
                <a:spcPts val="0"/>
              </a:spcAft>
              <a:buNone/>
            </a:pPr>
            <a:r>
              <a:rPr b="1" i="1" lang="en">
                <a:solidFill>
                  <a:srgbClr val="4D4D4D"/>
                </a:solidFill>
                <a:latin typeface="Lato"/>
                <a:ea typeface="Lato"/>
                <a:cs typeface="Lato"/>
                <a:sym typeface="Lato"/>
              </a:rPr>
              <a:t> - Map your data fields to Salesforce data fields</a:t>
            </a:r>
            <a:endParaRPr b="1" i="1">
              <a:solidFill>
                <a:srgbClr val="4D4D4D"/>
              </a:solidFill>
              <a:latin typeface="Lato"/>
              <a:ea typeface="Lato"/>
              <a:cs typeface="Lato"/>
              <a:sym typeface="Lato"/>
            </a:endParaRPr>
          </a:p>
          <a:p>
            <a:pPr indent="0" lvl="0" marL="457200" marR="91440" rtl="0" algn="l">
              <a:spcBef>
                <a:spcPts val="0"/>
              </a:spcBef>
              <a:spcAft>
                <a:spcPts val="0"/>
              </a:spcAft>
              <a:buNone/>
            </a:pPr>
            <a:r>
              <a:rPr b="1" i="1" lang="en">
                <a:solidFill>
                  <a:srgbClr val="4D4D4D"/>
                </a:solidFill>
                <a:latin typeface="Lato"/>
                <a:ea typeface="Lato"/>
                <a:cs typeface="Lato"/>
                <a:sym typeface="Lato"/>
              </a:rPr>
              <a:t> - Review and start your import</a:t>
            </a:r>
            <a:endParaRPr b="1" i="1">
              <a:solidFill>
                <a:srgbClr val="4D4D4D"/>
              </a:solidFill>
              <a:latin typeface="Lato"/>
              <a:ea typeface="Lato"/>
              <a:cs typeface="Lato"/>
              <a:sym typeface="Lato"/>
            </a:endParaRPr>
          </a:p>
          <a:p>
            <a:pPr indent="0" lvl="0" marL="457200" marR="91440" rtl="0" algn="l">
              <a:spcBef>
                <a:spcPts val="0"/>
              </a:spcBef>
              <a:spcAft>
                <a:spcPts val="0"/>
              </a:spcAft>
              <a:buNone/>
            </a:pPr>
            <a:r>
              <a:rPr b="1" i="1" lang="en">
                <a:solidFill>
                  <a:srgbClr val="4D4D4D"/>
                </a:solidFill>
                <a:latin typeface="Lato"/>
                <a:ea typeface="Lato"/>
                <a:cs typeface="Lato"/>
                <a:sym typeface="Lato"/>
              </a:rPr>
              <a:t> - Check import status</a:t>
            </a:r>
            <a:endParaRPr b="1" i="1">
              <a:solidFill>
                <a:srgbClr val="4D4D4D"/>
              </a:solidFill>
              <a:latin typeface="Lato"/>
              <a:ea typeface="Lato"/>
              <a:cs typeface="Lato"/>
              <a:sym typeface="Lato"/>
            </a:endParaRPr>
          </a:p>
          <a:p>
            <a:pPr indent="-317500" lvl="0" marL="457200" marR="91440" rtl="0" algn="l">
              <a:spcBef>
                <a:spcPts val="0"/>
              </a:spcBef>
              <a:spcAft>
                <a:spcPts val="0"/>
              </a:spcAft>
              <a:buClr>
                <a:srgbClr val="4D4D4D"/>
              </a:buClr>
              <a:buSzPts val="1400"/>
              <a:buFont typeface="Lato"/>
              <a:buAutoNum type="arabicPeriod"/>
            </a:pPr>
            <a:r>
              <a:rPr b="1" i="1" lang="en">
                <a:solidFill>
                  <a:srgbClr val="4D4D4D"/>
                </a:solidFill>
                <a:latin typeface="Lato"/>
                <a:ea typeface="Lato"/>
                <a:cs typeface="Lato"/>
                <a:sym typeface="Lato"/>
              </a:rPr>
              <a:t> Importing and organizing lead data in Salesforce helps SimplySocial's sales and marketing teams by giving them a clear view of their leads. They can personalize outreach, prioritize leads, and run more effective campaigns, ultimately boosting sales and revenue.</a:t>
            </a:r>
            <a:endParaRPr b="1" i="1">
              <a:solidFill>
                <a:srgbClr val="4D4D4D"/>
              </a:solidFill>
              <a:latin typeface="Lato"/>
              <a:ea typeface="Lato"/>
              <a:cs typeface="Lato"/>
              <a:sym typeface="Lato"/>
            </a:endParaRPr>
          </a:p>
        </p:txBody>
      </p:sp>
      <p:sp>
        <p:nvSpPr>
          <p:cNvPr id="135" name="Google Shape;135;p20"/>
          <p:cNvSpPr txBox="1"/>
          <p:nvPr>
            <p:ph type="title"/>
          </p:nvPr>
        </p:nvSpPr>
        <p:spPr>
          <a:xfrm>
            <a:off x="220025" y="381463"/>
            <a:ext cx="6282300" cy="65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C5155"/>
                </a:solidFill>
                <a:latin typeface="Lato Black"/>
                <a:ea typeface="Lato Black"/>
                <a:cs typeface="Lato Black"/>
                <a:sym typeface="Lato Black"/>
              </a:rPr>
              <a:t>Part A, Task 5:</a:t>
            </a:r>
            <a:r>
              <a:rPr lang="en" sz="2400">
                <a:solidFill>
                  <a:srgbClr val="434343"/>
                </a:solidFill>
                <a:latin typeface="Lato Black"/>
                <a:ea typeface="Lato Black"/>
                <a:cs typeface="Lato Black"/>
                <a:sym typeface="Lato Black"/>
              </a:rPr>
              <a:t> Written response</a:t>
            </a:r>
            <a:endParaRPr sz="2400">
              <a:solidFill>
                <a:srgbClr val="434343"/>
              </a:solidFill>
              <a:latin typeface="Lato Black"/>
              <a:ea typeface="Lato Black"/>
              <a:cs typeface="Lato Black"/>
              <a:sym typeface="Lato Black"/>
            </a:endParaRPr>
          </a:p>
          <a:p>
            <a:pPr indent="0" lvl="0" marL="0" rtl="0" algn="l">
              <a:spcBef>
                <a:spcPts val="0"/>
              </a:spcBef>
              <a:spcAft>
                <a:spcPts val="0"/>
              </a:spcAft>
              <a:buNone/>
            </a:pPr>
            <a:r>
              <a:t/>
            </a:r>
            <a:endParaRPr sz="2400">
              <a:solidFill>
                <a:srgbClr val="FC5155"/>
              </a:solidFill>
              <a:latin typeface="Lato Black"/>
              <a:ea typeface="Lato Black"/>
              <a:cs typeface="Lato Black"/>
              <a:sym typeface="Lato Black"/>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1"/>
          <p:cNvSpPr txBox="1"/>
          <p:nvPr/>
        </p:nvSpPr>
        <p:spPr>
          <a:xfrm>
            <a:off x="1371600" y="3529250"/>
            <a:ext cx="6515100" cy="1132200"/>
          </a:xfrm>
          <a:prstGeom prst="rect">
            <a:avLst/>
          </a:prstGeom>
          <a:solidFill>
            <a:srgbClr val="FFF7E9"/>
          </a:solidFill>
          <a:ln cap="flat" cmpd="sng" w="28575">
            <a:solidFill>
              <a:srgbClr val="FFC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b="1" i="1" lang="en" sz="1800">
                <a:solidFill>
                  <a:srgbClr val="4D4D4D"/>
                </a:solidFill>
                <a:latin typeface="Lato"/>
                <a:ea typeface="Lato"/>
                <a:cs typeface="Lato"/>
                <a:sym typeface="Lato"/>
              </a:rPr>
              <a:t>Make sure your screenshots are embedded in the appropriate slides </a:t>
            </a:r>
            <a:br>
              <a:rPr b="1" i="1" lang="en" sz="1800">
                <a:solidFill>
                  <a:srgbClr val="4D4D4D"/>
                </a:solidFill>
                <a:latin typeface="Lato"/>
                <a:ea typeface="Lato"/>
                <a:cs typeface="Lato"/>
                <a:sym typeface="Lato"/>
              </a:rPr>
            </a:br>
            <a:r>
              <a:rPr b="1" i="1" lang="en" sz="1800">
                <a:solidFill>
                  <a:srgbClr val="4D4D4D"/>
                </a:solidFill>
                <a:latin typeface="Lato"/>
                <a:ea typeface="Lato"/>
                <a:cs typeface="Lato"/>
                <a:sym typeface="Lato"/>
              </a:rPr>
              <a:t>before moving on. Note that you will complete Part B of this Independent Project at the end of Week 4. </a:t>
            </a:r>
            <a:endParaRPr i="1">
              <a:solidFill>
                <a:srgbClr val="4D4D4D"/>
              </a:solidFill>
              <a:latin typeface="Lato Black"/>
              <a:ea typeface="Lato Black"/>
              <a:cs typeface="Lato Black"/>
              <a:sym typeface="Lato Black"/>
            </a:endParaRPr>
          </a:p>
          <a:p>
            <a:pPr indent="0" lvl="0" marL="0" rtl="0" algn="l">
              <a:spcBef>
                <a:spcPts val="0"/>
              </a:spcBef>
              <a:spcAft>
                <a:spcPts val="0"/>
              </a:spcAft>
              <a:buNone/>
            </a:pPr>
            <a:r>
              <a:t/>
            </a:r>
            <a:endParaRPr/>
          </a:p>
        </p:txBody>
      </p:sp>
      <p:pic>
        <p:nvPicPr>
          <p:cNvPr id="141" name="Google Shape;141;p21" title="Decorative celebration."/>
          <p:cNvPicPr preferRelativeResize="0"/>
          <p:nvPr/>
        </p:nvPicPr>
        <p:blipFill>
          <a:blip r:embed="rId3">
            <a:alphaModFix/>
          </a:blip>
          <a:stretch>
            <a:fillRect/>
          </a:stretch>
        </p:blipFill>
        <p:spPr>
          <a:xfrm>
            <a:off x="3744750" y="1600950"/>
            <a:ext cx="1654500" cy="1654500"/>
          </a:xfrm>
          <a:prstGeom prst="rect">
            <a:avLst/>
          </a:prstGeom>
          <a:noFill/>
          <a:ln>
            <a:noFill/>
          </a:ln>
        </p:spPr>
      </p:pic>
      <p:sp>
        <p:nvSpPr>
          <p:cNvPr id="142" name="Google Shape;142;p21"/>
          <p:cNvSpPr txBox="1"/>
          <p:nvPr>
            <p:ph idx="4294967295" type="title"/>
          </p:nvPr>
        </p:nvSpPr>
        <p:spPr>
          <a:xfrm>
            <a:off x="381225" y="676725"/>
            <a:ext cx="8243700" cy="7734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b="1" lang="en" sz="3000">
                <a:solidFill>
                  <a:srgbClr val="000099"/>
                </a:solidFill>
                <a:latin typeface="Lato"/>
                <a:ea typeface="Lato"/>
                <a:cs typeface="Lato"/>
                <a:sym typeface="Lato"/>
              </a:rPr>
              <a:t>You have reached the end of </a:t>
            </a:r>
            <a:r>
              <a:rPr b="1" lang="en" sz="3000">
                <a:solidFill>
                  <a:srgbClr val="FF4C4C"/>
                </a:solidFill>
                <a:latin typeface="Lato"/>
                <a:ea typeface="Lato"/>
                <a:cs typeface="Lato"/>
                <a:sym typeface="Lato"/>
              </a:rPr>
              <a:t>Part A!</a:t>
            </a:r>
            <a:endParaRPr b="1" sz="3000">
              <a:solidFill>
                <a:srgbClr val="FF4C4C"/>
              </a:solidFill>
              <a:latin typeface="Lato"/>
              <a:ea typeface="Lato"/>
              <a:cs typeface="Lato"/>
              <a:sym typeface="Lato"/>
            </a:endParaRPr>
          </a:p>
          <a:p>
            <a:pPr indent="0" lvl="0" marL="0" rtl="0" algn="l">
              <a:spcBef>
                <a:spcPts val="0"/>
              </a:spcBef>
              <a:spcAft>
                <a:spcPts val="0"/>
              </a:spcAft>
              <a:buNone/>
            </a:pPr>
            <a:r>
              <a:t/>
            </a:r>
            <a:endParaRPr sz="2400">
              <a:solidFill>
                <a:srgbClr val="FC5155"/>
              </a:solidFill>
              <a:latin typeface="Lato Black"/>
              <a:ea typeface="Lato Black"/>
              <a:cs typeface="Lato Black"/>
              <a:sym typeface="Lato Black"/>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pic>
        <p:nvPicPr>
          <p:cNvPr id="147" name="Google Shape;147;p22" title="Decorative image"/>
          <p:cNvPicPr preferRelativeResize="0"/>
          <p:nvPr/>
        </p:nvPicPr>
        <p:blipFill rotWithShape="1">
          <a:blip r:embed="rId3">
            <a:alphaModFix/>
          </a:blip>
          <a:srcRect b="0" l="14507" r="0" t="0"/>
          <a:stretch/>
        </p:blipFill>
        <p:spPr>
          <a:xfrm rot="5400000">
            <a:off x="950850" y="880725"/>
            <a:ext cx="2469018" cy="707550"/>
          </a:xfrm>
          <a:prstGeom prst="rect">
            <a:avLst/>
          </a:prstGeom>
          <a:noFill/>
          <a:ln>
            <a:noFill/>
          </a:ln>
        </p:spPr>
      </p:pic>
      <p:sp>
        <p:nvSpPr>
          <p:cNvPr id="148" name="Google Shape;148;p22"/>
          <p:cNvSpPr/>
          <p:nvPr/>
        </p:nvSpPr>
        <p:spPr>
          <a:xfrm>
            <a:off x="2810399" y="712902"/>
            <a:ext cx="458700" cy="458700"/>
          </a:xfrm>
          <a:prstGeom prst="ellipse">
            <a:avLst/>
          </a:prstGeom>
          <a:solidFill>
            <a:srgbClr val="FFEEEE"/>
          </a:solidFill>
          <a:ln cap="flat" cmpd="sng" w="28575">
            <a:solidFill>
              <a:srgbClr val="FF4C4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4D4D4D"/>
                </a:solidFill>
                <a:latin typeface="Lato"/>
                <a:ea typeface="Lato"/>
                <a:cs typeface="Lato"/>
                <a:sym typeface="Lato"/>
              </a:rPr>
              <a:t>1</a:t>
            </a:r>
            <a:endParaRPr b="1">
              <a:solidFill>
                <a:srgbClr val="4D4D4D"/>
              </a:solidFill>
              <a:latin typeface="Lato"/>
              <a:ea typeface="Lato"/>
              <a:cs typeface="Lato"/>
              <a:sym typeface="Lato"/>
            </a:endParaRPr>
          </a:p>
        </p:txBody>
      </p:sp>
      <p:sp>
        <p:nvSpPr>
          <p:cNvPr id="149" name="Google Shape;149;p22"/>
          <p:cNvSpPr/>
          <p:nvPr/>
        </p:nvSpPr>
        <p:spPr>
          <a:xfrm>
            <a:off x="2810399" y="1377990"/>
            <a:ext cx="458700" cy="458700"/>
          </a:xfrm>
          <a:prstGeom prst="ellipse">
            <a:avLst/>
          </a:prstGeom>
          <a:solidFill>
            <a:srgbClr val="FFEEEE"/>
          </a:solidFill>
          <a:ln cap="flat" cmpd="sng" w="28575">
            <a:solidFill>
              <a:srgbClr val="FF4C4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4D4D4D"/>
                </a:solidFill>
                <a:latin typeface="Lato"/>
                <a:ea typeface="Lato"/>
                <a:cs typeface="Lato"/>
                <a:sym typeface="Lato"/>
              </a:rPr>
              <a:t>2</a:t>
            </a:r>
            <a:endParaRPr b="1">
              <a:solidFill>
                <a:srgbClr val="4D4D4D"/>
              </a:solidFill>
              <a:latin typeface="Lato"/>
              <a:ea typeface="Lato"/>
              <a:cs typeface="Lato"/>
              <a:sym typeface="Lato"/>
            </a:endParaRPr>
          </a:p>
        </p:txBody>
      </p:sp>
      <p:sp>
        <p:nvSpPr>
          <p:cNvPr id="150" name="Google Shape;150;p22"/>
          <p:cNvSpPr txBox="1"/>
          <p:nvPr/>
        </p:nvSpPr>
        <p:spPr>
          <a:xfrm>
            <a:off x="3269100" y="675238"/>
            <a:ext cx="5417100" cy="5190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Clr>
                <a:srgbClr val="000000"/>
              </a:buClr>
              <a:buSzPts val="1100"/>
              <a:buFont typeface="Arial"/>
              <a:buNone/>
            </a:pPr>
            <a:r>
              <a:rPr b="1" lang="en" sz="1800">
                <a:solidFill>
                  <a:srgbClr val="4D4D4D"/>
                </a:solidFill>
                <a:latin typeface="Lato"/>
                <a:ea typeface="Lato"/>
                <a:cs typeface="Lato"/>
                <a:sym typeface="Lato"/>
              </a:rPr>
              <a:t>Task 1: </a:t>
            </a:r>
            <a:r>
              <a:rPr lang="en" sz="1800">
                <a:solidFill>
                  <a:srgbClr val="4D4D4D"/>
                </a:solidFill>
                <a:latin typeface="Lato"/>
                <a:ea typeface="Lato"/>
                <a:cs typeface="Lato"/>
                <a:sym typeface="Lato"/>
              </a:rPr>
              <a:t>Filter Leads to Decide Who to Approach</a:t>
            </a:r>
            <a:endParaRPr>
              <a:solidFill>
                <a:srgbClr val="4D4D4D"/>
              </a:solidFill>
              <a:latin typeface="Lato"/>
              <a:ea typeface="Lato"/>
              <a:cs typeface="Lato"/>
              <a:sym typeface="Lato"/>
            </a:endParaRPr>
          </a:p>
        </p:txBody>
      </p:sp>
      <p:sp>
        <p:nvSpPr>
          <p:cNvPr id="151" name="Google Shape;151;p22"/>
          <p:cNvSpPr txBox="1"/>
          <p:nvPr/>
        </p:nvSpPr>
        <p:spPr>
          <a:xfrm>
            <a:off x="3269100" y="1347863"/>
            <a:ext cx="5417100" cy="5190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Clr>
                <a:srgbClr val="000000"/>
              </a:buClr>
              <a:buSzPts val="1100"/>
              <a:buFont typeface="Arial"/>
              <a:buNone/>
            </a:pPr>
            <a:r>
              <a:rPr b="1" lang="en" sz="1800">
                <a:solidFill>
                  <a:srgbClr val="4D4D4D"/>
                </a:solidFill>
                <a:latin typeface="Lato"/>
                <a:ea typeface="Lato"/>
                <a:cs typeface="Lato"/>
                <a:sym typeface="Lato"/>
              </a:rPr>
              <a:t>Task 2: </a:t>
            </a:r>
            <a:r>
              <a:rPr lang="en" sz="1800">
                <a:solidFill>
                  <a:srgbClr val="4D4D4D"/>
                </a:solidFill>
                <a:latin typeface="Lato"/>
                <a:ea typeface="Lato"/>
                <a:cs typeface="Lato"/>
                <a:sym typeface="Lato"/>
              </a:rPr>
              <a:t>Initiate Contact With Leads via Email</a:t>
            </a:r>
            <a:endParaRPr>
              <a:solidFill>
                <a:srgbClr val="4D4D4D"/>
              </a:solidFill>
              <a:latin typeface="Lato"/>
              <a:ea typeface="Lato"/>
              <a:cs typeface="Lato"/>
              <a:sym typeface="Lato"/>
            </a:endParaRPr>
          </a:p>
        </p:txBody>
      </p:sp>
      <p:sp>
        <p:nvSpPr>
          <p:cNvPr id="152" name="Google Shape;152;p22"/>
          <p:cNvSpPr/>
          <p:nvPr/>
        </p:nvSpPr>
        <p:spPr>
          <a:xfrm>
            <a:off x="2810399" y="2033677"/>
            <a:ext cx="458700" cy="458700"/>
          </a:xfrm>
          <a:prstGeom prst="ellipse">
            <a:avLst/>
          </a:prstGeom>
          <a:solidFill>
            <a:srgbClr val="FFEEEE"/>
          </a:solidFill>
          <a:ln cap="flat" cmpd="sng" w="28575">
            <a:solidFill>
              <a:srgbClr val="FF4C4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4D4D4D"/>
                </a:solidFill>
                <a:latin typeface="Lato"/>
                <a:ea typeface="Lato"/>
                <a:cs typeface="Lato"/>
                <a:sym typeface="Lato"/>
              </a:rPr>
              <a:t>3</a:t>
            </a:r>
            <a:endParaRPr b="1">
              <a:solidFill>
                <a:srgbClr val="4D4D4D"/>
              </a:solidFill>
              <a:latin typeface="Lato"/>
              <a:ea typeface="Lato"/>
              <a:cs typeface="Lato"/>
              <a:sym typeface="Lato"/>
            </a:endParaRPr>
          </a:p>
        </p:txBody>
      </p:sp>
      <p:sp>
        <p:nvSpPr>
          <p:cNvPr id="153" name="Google Shape;153;p22"/>
          <p:cNvSpPr/>
          <p:nvPr/>
        </p:nvSpPr>
        <p:spPr>
          <a:xfrm>
            <a:off x="2810399" y="2715202"/>
            <a:ext cx="458700" cy="458700"/>
          </a:xfrm>
          <a:prstGeom prst="ellipse">
            <a:avLst/>
          </a:prstGeom>
          <a:solidFill>
            <a:srgbClr val="FFEEEE"/>
          </a:solidFill>
          <a:ln cap="flat" cmpd="sng" w="28575">
            <a:solidFill>
              <a:srgbClr val="FF4C4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4D4D4D"/>
                </a:solidFill>
                <a:latin typeface="Lato"/>
                <a:ea typeface="Lato"/>
                <a:cs typeface="Lato"/>
                <a:sym typeface="Lato"/>
              </a:rPr>
              <a:t>4</a:t>
            </a:r>
            <a:endParaRPr b="1">
              <a:solidFill>
                <a:srgbClr val="4D4D4D"/>
              </a:solidFill>
              <a:latin typeface="Lato"/>
              <a:ea typeface="Lato"/>
              <a:cs typeface="Lato"/>
              <a:sym typeface="Lato"/>
            </a:endParaRPr>
          </a:p>
        </p:txBody>
      </p:sp>
      <p:sp>
        <p:nvSpPr>
          <p:cNvPr id="154" name="Google Shape;154;p22"/>
          <p:cNvSpPr txBox="1"/>
          <p:nvPr/>
        </p:nvSpPr>
        <p:spPr>
          <a:xfrm>
            <a:off x="3269100" y="2011088"/>
            <a:ext cx="5417100" cy="5190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1800">
                <a:solidFill>
                  <a:srgbClr val="4D4D4D"/>
                </a:solidFill>
                <a:latin typeface="Lato"/>
                <a:ea typeface="Lato"/>
                <a:cs typeface="Lato"/>
                <a:sym typeface="Lato"/>
              </a:rPr>
              <a:t>Task 3: </a:t>
            </a:r>
            <a:r>
              <a:rPr lang="en" sz="1800">
                <a:solidFill>
                  <a:srgbClr val="4D4D4D"/>
                </a:solidFill>
                <a:latin typeface="Lato"/>
                <a:ea typeface="Lato"/>
                <a:cs typeface="Lato"/>
                <a:sym typeface="Lato"/>
              </a:rPr>
              <a:t>Continue Contact With Leads via Calls</a:t>
            </a:r>
            <a:endParaRPr>
              <a:solidFill>
                <a:srgbClr val="4D4D4D"/>
              </a:solidFill>
              <a:latin typeface="Lato"/>
              <a:ea typeface="Lato"/>
              <a:cs typeface="Lato"/>
              <a:sym typeface="Lato"/>
            </a:endParaRPr>
          </a:p>
        </p:txBody>
      </p:sp>
      <p:sp>
        <p:nvSpPr>
          <p:cNvPr id="155" name="Google Shape;155;p22"/>
          <p:cNvSpPr txBox="1"/>
          <p:nvPr/>
        </p:nvSpPr>
        <p:spPr>
          <a:xfrm>
            <a:off x="3269100" y="2703913"/>
            <a:ext cx="5417100" cy="5190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Clr>
                <a:srgbClr val="000000"/>
              </a:buClr>
              <a:buSzPts val="1100"/>
              <a:buFont typeface="Arial"/>
              <a:buNone/>
            </a:pPr>
            <a:r>
              <a:rPr b="1" lang="en" sz="1800">
                <a:solidFill>
                  <a:srgbClr val="4D4D4D"/>
                </a:solidFill>
                <a:latin typeface="Lato"/>
                <a:ea typeface="Lato"/>
                <a:cs typeface="Lato"/>
                <a:sym typeface="Lato"/>
              </a:rPr>
              <a:t>Task 4: </a:t>
            </a:r>
            <a:r>
              <a:rPr lang="en" sz="1800">
                <a:solidFill>
                  <a:srgbClr val="4D4D4D"/>
                </a:solidFill>
                <a:latin typeface="Lato"/>
                <a:ea typeface="Lato"/>
                <a:cs typeface="Lato"/>
                <a:sym typeface="Lato"/>
              </a:rPr>
              <a:t>Mark Leads as Hot</a:t>
            </a:r>
            <a:endParaRPr>
              <a:solidFill>
                <a:srgbClr val="4D4D4D"/>
              </a:solidFill>
              <a:latin typeface="Lato"/>
              <a:ea typeface="Lato"/>
              <a:cs typeface="Lato"/>
              <a:sym typeface="Lato"/>
            </a:endParaRPr>
          </a:p>
        </p:txBody>
      </p:sp>
      <p:sp>
        <p:nvSpPr>
          <p:cNvPr id="156" name="Google Shape;156;p22"/>
          <p:cNvSpPr/>
          <p:nvPr/>
        </p:nvSpPr>
        <p:spPr>
          <a:xfrm>
            <a:off x="2810399" y="3396727"/>
            <a:ext cx="458700" cy="458700"/>
          </a:xfrm>
          <a:prstGeom prst="ellipse">
            <a:avLst/>
          </a:prstGeom>
          <a:solidFill>
            <a:srgbClr val="FFEEEE"/>
          </a:solidFill>
          <a:ln cap="flat" cmpd="sng" w="28575">
            <a:solidFill>
              <a:srgbClr val="FF4C4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4D4D4D"/>
                </a:solidFill>
                <a:latin typeface="Lato"/>
                <a:ea typeface="Lato"/>
                <a:cs typeface="Lato"/>
                <a:sym typeface="Lato"/>
              </a:rPr>
              <a:t>5</a:t>
            </a:r>
            <a:endParaRPr b="1">
              <a:solidFill>
                <a:srgbClr val="4D4D4D"/>
              </a:solidFill>
              <a:latin typeface="Lato"/>
              <a:ea typeface="Lato"/>
              <a:cs typeface="Lato"/>
              <a:sym typeface="Lato"/>
            </a:endParaRPr>
          </a:p>
        </p:txBody>
      </p:sp>
      <p:sp>
        <p:nvSpPr>
          <p:cNvPr id="157" name="Google Shape;157;p22"/>
          <p:cNvSpPr txBox="1"/>
          <p:nvPr/>
        </p:nvSpPr>
        <p:spPr>
          <a:xfrm>
            <a:off x="3269100" y="3396725"/>
            <a:ext cx="5417100" cy="5190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Clr>
                <a:srgbClr val="000000"/>
              </a:buClr>
              <a:buSzPts val="1100"/>
              <a:buFont typeface="Arial"/>
              <a:buNone/>
            </a:pPr>
            <a:r>
              <a:rPr b="1" lang="en" sz="1800">
                <a:solidFill>
                  <a:srgbClr val="4D4D4D"/>
                </a:solidFill>
                <a:latin typeface="Lato"/>
                <a:ea typeface="Lato"/>
                <a:cs typeface="Lato"/>
                <a:sym typeface="Lato"/>
              </a:rPr>
              <a:t>Task 5:</a:t>
            </a:r>
            <a:r>
              <a:rPr lang="en" sz="1800">
                <a:solidFill>
                  <a:srgbClr val="4D4D4D"/>
                </a:solidFill>
                <a:latin typeface="Lato"/>
                <a:ea typeface="Lato"/>
                <a:cs typeface="Lato"/>
                <a:sym typeface="Lato"/>
              </a:rPr>
              <a:t> Create Email Templates</a:t>
            </a:r>
            <a:endParaRPr>
              <a:solidFill>
                <a:srgbClr val="4D4D4D"/>
              </a:solidFill>
              <a:latin typeface="Lato"/>
              <a:ea typeface="Lato"/>
              <a:cs typeface="Lato"/>
              <a:sym typeface="Lato"/>
            </a:endParaRPr>
          </a:p>
        </p:txBody>
      </p:sp>
      <p:sp>
        <p:nvSpPr>
          <p:cNvPr id="158" name="Google Shape;158;p22"/>
          <p:cNvSpPr/>
          <p:nvPr/>
        </p:nvSpPr>
        <p:spPr>
          <a:xfrm>
            <a:off x="2810399" y="4051852"/>
            <a:ext cx="458700" cy="458700"/>
          </a:xfrm>
          <a:prstGeom prst="ellipse">
            <a:avLst/>
          </a:prstGeom>
          <a:solidFill>
            <a:srgbClr val="FFEEEE"/>
          </a:solidFill>
          <a:ln cap="flat" cmpd="sng" w="28575">
            <a:solidFill>
              <a:srgbClr val="FF4C4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4D4D4D"/>
                </a:solidFill>
                <a:latin typeface="Lato"/>
                <a:ea typeface="Lato"/>
                <a:cs typeface="Lato"/>
                <a:sym typeface="Lato"/>
              </a:rPr>
              <a:t>6</a:t>
            </a:r>
            <a:endParaRPr b="1">
              <a:solidFill>
                <a:srgbClr val="4D4D4D"/>
              </a:solidFill>
              <a:latin typeface="Lato"/>
              <a:ea typeface="Lato"/>
              <a:cs typeface="Lato"/>
              <a:sym typeface="Lato"/>
            </a:endParaRPr>
          </a:p>
        </p:txBody>
      </p:sp>
      <p:sp>
        <p:nvSpPr>
          <p:cNvPr id="159" name="Google Shape;159;p22"/>
          <p:cNvSpPr txBox="1"/>
          <p:nvPr/>
        </p:nvSpPr>
        <p:spPr>
          <a:xfrm>
            <a:off x="3269100" y="4021700"/>
            <a:ext cx="5417100" cy="5190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Clr>
                <a:srgbClr val="000000"/>
              </a:buClr>
              <a:buSzPts val="1100"/>
              <a:buFont typeface="Arial"/>
              <a:buNone/>
            </a:pPr>
            <a:r>
              <a:rPr b="1" lang="en" sz="1800">
                <a:solidFill>
                  <a:srgbClr val="4D4D4D"/>
                </a:solidFill>
                <a:latin typeface="Lato"/>
                <a:ea typeface="Lato"/>
                <a:cs typeface="Lato"/>
                <a:sym typeface="Lato"/>
              </a:rPr>
              <a:t>Task 6: </a:t>
            </a:r>
            <a:r>
              <a:rPr lang="en" sz="1800">
                <a:solidFill>
                  <a:srgbClr val="4D4D4D"/>
                </a:solidFill>
                <a:latin typeface="Lato"/>
                <a:ea typeface="Lato"/>
                <a:cs typeface="Lato"/>
                <a:sym typeface="Lato"/>
              </a:rPr>
              <a:t>Convert Leads</a:t>
            </a:r>
            <a:endParaRPr>
              <a:solidFill>
                <a:srgbClr val="4D4D4D"/>
              </a:solidFill>
              <a:latin typeface="Lato"/>
              <a:ea typeface="Lato"/>
              <a:cs typeface="Lato"/>
              <a:sym typeface="Lato"/>
            </a:endParaRPr>
          </a:p>
        </p:txBody>
      </p:sp>
      <p:sp>
        <p:nvSpPr>
          <p:cNvPr id="160" name="Google Shape;160;p22"/>
          <p:cNvSpPr txBox="1"/>
          <p:nvPr>
            <p:ph idx="4294967295" type="title"/>
          </p:nvPr>
        </p:nvSpPr>
        <p:spPr>
          <a:xfrm>
            <a:off x="121575" y="54800"/>
            <a:ext cx="1710000" cy="1728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sz="2400">
                <a:solidFill>
                  <a:srgbClr val="4D4D4D"/>
                </a:solidFill>
                <a:latin typeface="Lato"/>
                <a:ea typeface="Lato"/>
                <a:cs typeface="Lato"/>
                <a:sym typeface="Lato"/>
              </a:rPr>
              <a:t>Part B</a:t>
            </a:r>
            <a:endParaRPr sz="2400">
              <a:solidFill>
                <a:srgbClr val="4D4D4D"/>
              </a:solidFill>
              <a:latin typeface="Lato"/>
              <a:ea typeface="Lato"/>
              <a:cs typeface="Lato"/>
              <a:sym typeface="Lato"/>
            </a:endParaRPr>
          </a:p>
          <a:p>
            <a:pPr indent="0" lvl="0" marL="0" rtl="0" algn="r">
              <a:spcBef>
                <a:spcPts val="0"/>
              </a:spcBef>
              <a:spcAft>
                <a:spcPts val="0"/>
              </a:spcAft>
              <a:buNone/>
            </a:pPr>
            <a:r>
              <a:rPr lang="en" sz="2400">
                <a:solidFill>
                  <a:srgbClr val="4D4D4D"/>
                </a:solidFill>
                <a:latin typeface="Lato"/>
                <a:ea typeface="Lato"/>
                <a:cs typeface="Lato"/>
                <a:sym typeface="Lato"/>
              </a:rPr>
              <a:t>Overview</a:t>
            </a:r>
            <a:endParaRPr sz="2400">
              <a:solidFill>
                <a:srgbClr val="4D4D4D"/>
              </a:solidFill>
              <a:latin typeface="Lato"/>
              <a:ea typeface="Lato"/>
              <a:cs typeface="Lato"/>
              <a:sym typeface="Lato"/>
            </a:endParaRPr>
          </a:p>
          <a:p>
            <a:pPr indent="0" lvl="0" marL="0" rtl="0" algn="l">
              <a:spcBef>
                <a:spcPts val="0"/>
              </a:spcBef>
              <a:spcAft>
                <a:spcPts val="0"/>
              </a:spcAft>
              <a:buNone/>
            </a:pPr>
            <a:r>
              <a:t/>
            </a:r>
            <a:endParaRPr sz="2400">
              <a:solidFill>
                <a:srgbClr val="FC5155"/>
              </a:solidFill>
              <a:latin typeface="Lato Black"/>
              <a:ea typeface="Lato Black"/>
              <a:cs typeface="Lato Black"/>
              <a:sym typeface="Lato Black"/>
            </a:endParaRPr>
          </a:p>
          <a:p>
            <a:pPr indent="0" lvl="0" marL="0" rtl="0" algn="l">
              <a:spcBef>
                <a:spcPts val="0"/>
              </a:spcBef>
              <a:spcAft>
                <a:spcPts val="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23"/>
          <p:cNvSpPr txBox="1"/>
          <p:nvPr/>
        </p:nvSpPr>
        <p:spPr>
          <a:xfrm>
            <a:off x="1371600" y="1783250"/>
            <a:ext cx="6515100" cy="2878200"/>
          </a:xfrm>
          <a:prstGeom prst="rect">
            <a:avLst/>
          </a:prstGeom>
          <a:solidFill>
            <a:srgbClr val="FFEEEE"/>
          </a:solidFill>
          <a:ln cap="flat" cmpd="sng" w="28575">
            <a:solidFill>
              <a:srgbClr val="FF4C4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1800">
                <a:solidFill>
                  <a:srgbClr val="4D4D4D"/>
                </a:solidFill>
                <a:latin typeface="Lato"/>
                <a:ea typeface="Lato"/>
                <a:cs typeface="Lato"/>
                <a:sym typeface="Lato"/>
              </a:rPr>
              <a:t>After creating the necessary filter for the Demo Leads list, </a:t>
            </a:r>
            <a:br>
              <a:rPr b="1" i="1" lang="en" sz="1800">
                <a:solidFill>
                  <a:srgbClr val="4D4D4D"/>
                </a:solidFill>
                <a:latin typeface="Lato"/>
                <a:ea typeface="Lato"/>
                <a:cs typeface="Lato"/>
                <a:sym typeface="Lato"/>
              </a:rPr>
            </a:br>
            <a:r>
              <a:rPr b="1" i="1" lang="en" sz="1800">
                <a:solidFill>
                  <a:srgbClr val="4D4D4D"/>
                </a:solidFill>
                <a:latin typeface="Lato"/>
                <a:ea typeface="Lato"/>
                <a:cs typeface="Lato"/>
                <a:sym typeface="Lato"/>
              </a:rPr>
              <a:t>insert a screenshot showing the list with the leads filtered </a:t>
            </a:r>
            <a:br>
              <a:rPr b="1" i="1" lang="en" sz="1800">
                <a:solidFill>
                  <a:srgbClr val="4D4D4D"/>
                </a:solidFill>
                <a:latin typeface="Lato"/>
                <a:ea typeface="Lato"/>
                <a:cs typeface="Lato"/>
                <a:sym typeface="Lato"/>
              </a:rPr>
            </a:br>
            <a:r>
              <a:rPr b="1" i="1" lang="en" sz="1800">
                <a:solidFill>
                  <a:srgbClr val="4D4D4D"/>
                </a:solidFill>
                <a:latin typeface="Lato"/>
                <a:ea typeface="Lato"/>
                <a:cs typeface="Lato"/>
                <a:sym typeface="Lato"/>
              </a:rPr>
              <a:t>by manager. Make sure to adjust the size of the Title column </a:t>
            </a:r>
            <a:br>
              <a:rPr b="1" i="1" lang="en" sz="1800">
                <a:solidFill>
                  <a:srgbClr val="4D4D4D"/>
                </a:solidFill>
                <a:latin typeface="Lato"/>
                <a:ea typeface="Lato"/>
                <a:cs typeface="Lato"/>
                <a:sym typeface="Lato"/>
              </a:rPr>
            </a:br>
            <a:r>
              <a:rPr b="1" i="1" lang="en" sz="1800">
                <a:solidFill>
                  <a:srgbClr val="4D4D4D"/>
                </a:solidFill>
                <a:latin typeface="Lato"/>
                <a:ea typeface="Lato"/>
                <a:cs typeface="Lato"/>
                <a:sym typeface="Lato"/>
              </a:rPr>
              <a:t>so that all the leads’ titles can be read.</a:t>
            </a:r>
            <a:endParaRPr b="1" i="1" sz="1800">
              <a:solidFill>
                <a:srgbClr val="4D4D4D"/>
              </a:solidFill>
              <a:latin typeface="Lato"/>
              <a:ea typeface="Lato"/>
              <a:cs typeface="Lato"/>
              <a:sym typeface="Lato"/>
            </a:endParaRPr>
          </a:p>
        </p:txBody>
      </p:sp>
      <p:sp>
        <p:nvSpPr>
          <p:cNvPr id="166" name="Google Shape;166;p23"/>
          <p:cNvSpPr txBox="1"/>
          <p:nvPr>
            <p:ph type="title"/>
          </p:nvPr>
        </p:nvSpPr>
        <p:spPr>
          <a:xfrm>
            <a:off x="220025" y="381463"/>
            <a:ext cx="6282300" cy="65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C5155"/>
                </a:solidFill>
                <a:latin typeface="Lato Black"/>
                <a:ea typeface="Lato Black"/>
                <a:cs typeface="Lato Black"/>
                <a:sym typeface="Lato Black"/>
              </a:rPr>
              <a:t>Part B Task 1:</a:t>
            </a:r>
            <a:r>
              <a:rPr lang="en" sz="2400">
                <a:solidFill>
                  <a:srgbClr val="434343"/>
                </a:solidFill>
                <a:latin typeface="Lato Black"/>
                <a:ea typeface="Lato Black"/>
                <a:cs typeface="Lato Black"/>
                <a:sym typeface="Lato Black"/>
              </a:rPr>
              <a:t> Filter Leads</a:t>
            </a:r>
            <a:endParaRPr sz="2400">
              <a:solidFill>
                <a:srgbClr val="FC5155"/>
              </a:solidFill>
              <a:latin typeface="Lato Black"/>
              <a:ea typeface="Lato Black"/>
              <a:cs typeface="Lato Black"/>
              <a:sym typeface="Lato Black"/>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24"/>
          <p:cNvSpPr txBox="1"/>
          <p:nvPr/>
        </p:nvSpPr>
        <p:spPr>
          <a:xfrm>
            <a:off x="1371600" y="1783250"/>
            <a:ext cx="6515100" cy="2878200"/>
          </a:xfrm>
          <a:prstGeom prst="rect">
            <a:avLst/>
          </a:prstGeom>
          <a:noFill/>
          <a:ln cap="flat" cmpd="sng" w="28575">
            <a:solidFill>
              <a:srgbClr val="FF4C4C"/>
            </a:solidFill>
            <a:prstDash val="dash"/>
            <a:round/>
            <a:headEnd len="sm" w="sm" type="none"/>
            <a:tailEnd len="sm" w="sm" type="none"/>
          </a:ln>
        </p:spPr>
        <p:txBody>
          <a:bodyPr anchorCtr="0" anchor="t" bIns="91425" lIns="91425" spcFirstLastPara="1" rIns="91425" wrap="square" tIns="859525">
            <a:noAutofit/>
          </a:bodyPr>
          <a:lstStyle/>
          <a:p>
            <a:pPr indent="0" lvl="0" marL="0" rtl="0" algn="ctr">
              <a:spcBef>
                <a:spcPts val="0"/>
              </a:spcBef>
              <a:spcAft>
                <a:spcPts val="0"/>
              </a:spcAft>
              <a:buNone/>
            </a:pPr>
            <a:r>
              <a:rPr b="1" i="1" lang="en" sz="1800">
                <a:solidFill>
                  <a:srgbClr val="4D4D4D"/>
                </a:solidFill>
                <a:latin typeface="Lato"/>
                <a:ea typeface="Lato"/>
                <a:cs typeface="Lato"/>
                <a:sym typeface="Lato"/>
              </a:rPr>
              <a:t>Insert Part B Task 1 Screenshot here.</a:t>
            </a:r>
            <a:endParaRPr b="1" i="1" sz="1800">
              <a:solidFill>
                <a:srgbClr val="4D4D4D"/>
              </a:solidFill>
              <a:latin typeface="Lato"/>
              <a:ea typeface="Lato"/>
              <a:cs typeface="Lato"/>
              <a:sym typeface="Lato"/>
            </a:endParaRPr>
          </a:p>
        </p:txBody>
      </p:sp>
      <p:sp>
        <p:nvSpPr>
          <p:cNvPr id="172" name="Google Shape;172;p24"/>
          <p:cNvSpPr txBox="1"/>
          <p:nvPr>
            <p:ph type="title"/>
          </p:nvPr>
        </p:nvSpPr>
        <p:spPr>
          <a:xfrm>
            <a:off x="220025" y="381463"/>
            <a:ext cx="6282300" cy="65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C5155"/>
                </a:solidFill>
                <a:latin typeface="Lato Black"/>
                <a:ea typeface="Lato Black"/>
                <a:cs typeface="Lato Black"/>
                <a:sym typeface="Lato Black"/>
              </a:rPr>
              <a:t>Part B Task 1:</a:t>
            </a:r>
            <a:r>
              <a:rPr lang="en" sz="2400">
                <a:solidFill>
                  <a:srgbClr val="434343"/>
                </a:solidFill>
                <a:latin typeface="Lato Black"/>
                <a:ea typeface="Lato Black"/>
                <a:cs typeface="Lato Black"/>
                <a:sym typeface="Lato Black"/>
              </a:rPr>
              <a:t> Screenshot</a:t>
            </a:r>
            <a:endParaRPr sz="2400">
              <a:solidFill>
                <a:srgbClr val="FC5155"/>
              </a:solidFill>
              <a:latin typeface="Lato Black"/>
              <a:ea typeface="Lato Black"/>
              <a:cs typeface="Lato Black"/>
              <a:sym typeface="Lato Black"/>
            </a:endParaRPr>
          </a:p>
        </p:txBody>
      </p:sp>
      <p:pic>
        <p:nvPicPr>
          <p:cNvPr id="173" name="Google Shape;173;p24"/>
          <p:cNvPicPr preferRelativeResize="0"/>
          <p:nvPr/>
        </p:nvPicPr>
        <p:blipFill>
          <a:blip r:embed="rId3">
            <a:alphaModFix/>
          </a:blip>
          <a:stretch>
            <a:fillRect/>
          </a:stretch>
        </p:blipFill>
        <p:spPr>
          <a:xfrm>
            <a:off x="1406100" y="2027850"/>
            <a:ext cx="6446100" cy="22567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 name="Shape 34"/>
        <p:cNvGrpSpPr/>
        <p:nvPr/>
      </p:nvGrpSpPr>
      <p:grpSpPr>
        <a:xfrm>
          <a:off x="0" y="0"/>
          <a:ext cx="0" cy="0"/>
          <a:chOff x="0" y="0"/>
          <a:chExt cx="0" cy="0"/>
        </a:xfrm>
      </p:grpSpPr>
      <p:pic>
        <p:nvPicPr>
          <p:cNvPr id="35" name="Google Shape;35;p7" title="Decorative"/>
          <p:cNvPicPr preferRelativeResize="0"/>
          <p:nvPr/>
        </p:nvPicPr>
        <p:blipFill rotWithShape="1">
          <a:blip r:embed="rId3">
            <a:alphaModFix/>
          </a:blip>
          <a:srcRect b="0" l="14507" r="0" t="0"/>
          <a:stretch/>
        </p:blipFill>
        <p:spPr>
          <a:xfrm rot="5400000">
            <a:off x="950850" y="880725"/>
            <a:ext cx="2469018" cy="707550"/>
          </a:xfrm>
          <a:prstGeom prst="rect">
            <a:avLst/>
          </a:prstGeom>
          <a:noFill/>
          <a:ln>
            <a:noFill/>
          </a:ln>
        </p:spPr>
      </p:pic>
      <p:sp>
        <p:nvSpPr>
          <p:cNvPr id="36" name="Google Shape;36;p7"/>
          <p:cNvSpPr/>
          <p:nvPr/>
        </p:nvSpPr>
        <p:spPr>
          <a:xfrm>
            <a:off x="2794824" y="707890"/>
            <a:ext cx="458700" cy="458700"/>
          </a:xfrm>
          <a:prstGeom prst="ellipse">
            <a:avLst/>
          </a:prstGeom>
          <a:solidFill>
            <a:srgbClr val="FFEEEE"/>
          </a:solidFill>
          <a:ln cap="flat" cmpd="sng" w="28575">
            <a:solidFill>
              <a:srgbClr val="FF4C4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4D4D4D"/>
                </a:solidFill>
                <a:latin typeface="Lato"/>
                <a:ea typeface="Lato"/>
                <a:cs typeface="Lato"/>
                <a:sym typeface="Lato"/>
              </a:rPr>
              <a:t>1</a:t>
            </a:r>
            <a:endParaRPr b="1">
              <a:solidFill>
                <a:srgbClr val="4D4D4D"/>
              </a:solidFill>
              <a:latin typeface="Lato"/>
              <a:ea typeface="Lato"/>
              <a:cs typeface="Lato"/>
              <a:sym typeface="Lato"/>
            </a:endParaRPr>
          </a:p>
        </p:txBody>
      </p:sp>
      <p:sp>
        <p:nvSpPr>
          <p:cNvPr id="37" name="Google Shape;37;p7"/>
          <p:cNvSpPr/>
          <p:nvPr/>
        </p:nvSpPr>
        <p:spPr>
          <a:xfrm>
            <a:off x="2794824" y="1437890"/>
            <a:ext cx="458700" cy="458700"/>
          </a:xfrm>
          <a:prstGeom prst="ellipse">
            <a:avLst/>
          </a:prstGeom>
          <a:solidFill>
            <a:srgbClr val="FFEEEE"/>
          </a:solidFill>
          <a:ln cap="flat" cmpd="sng" w="28575">
            <a:solidFill>
              <a:srgbClr val="FF4C4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4D4D4D"/>
                </a:solidFill>
                <a:latin typeface="Lato"/>
                <a:ea typeface="Lato"/>
                <a:cs typeface="Lato"/>
                <a:sym typeface="Lato"/>
              </a:rPr>
              <a:t>2</a:t>
            </a:r>
            <a:endParaRPr b="1">
              <a:solidFill>
                <a:srgbClr val="4D4D4D"/>
              </a:solidFill>
              <a:latin typeface="Lato"/>
              <a:ea typeface="Lato"/>
              <a:cs typeface="Lato"/>
              <a:sym typeface="Lato"/>
            </a:endParaRPr>
          </a:p>
        </p:txBody>
      </p:sp>
      <p:sp>
        <p:nvSpPr>
          <p:cNvPr id="38" name="Google Shape;38;p7"/>
          <p:cNvSpPr txBox="1"/>
          <p:nvPr/>
        </p:nvSpPr>
        <p:spPr>
          <a:xfrm>
            <a:off x="3253525" y="670225"/>
            <a:ext cx="5417100" cy="5190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Clr>
                <a:srgbClr val="000000"/>
              </a:buClr>
              <a:buSzPts val="1100"/>
              <a:buFont typeface="Arial"/>
              <a:buNone/>
            </a:pPr>
            <a:r>
              <a:rPr b="1" lang="en" sz="1800">
                <a:solidFill>
                  <a:srgbClr val="4D4D4D"/>
                </a:solidFill>
                <a:latin typeface="Lato"/>
                <a:ea typeface="Lato"/>
                <a:cs typeface="Lato"/>
                <a:sym typeface="Lato"/>
              </a:rPr>
              <a:t>Task 1: </a:t>
            </a:r>
            <a:r>
              <a:rPr lang="en" sz="1800">
                <a:solidFill>
                  <a:srgbClr val="4D4D4D"/>
                </a:solidFill>
                <a:latin typeface="Lato"/>
                <a:ea typeface="Lato"/>
                <a:cs typeface="Lato"/>
                <a:sym typeface="Lato"/>
              </a:rPr>
              <a:t>Structure and Download Lead Data</a:t>
            </a:r>
            <a:endParaRPr>
              <a:solidFill>
                <a:srgbClr val="4D4D4D"/>
              </a:solidFill>
              <a:latin typeface="Lato"/>
              <a:ea typeface="Lato"/>
              <a:cs typeface="Lato"/>
              <a:sym typeface="Lato"/>
            </a:endParaRPr>
          </a:p>
        </p:txBody>
      </p:sp>
      <p:sp>
        <p:nvSpPr>
          <p:cNvPr id="39" name="Google Shape;39;p7"/>
          <p:cNvSpPr txBox="1"/>
          <p:nvPr/>
        </p:nvSpPr>
        <p:spPr>
          <a:xfrm>
            <a:off x="3253525" y="1407763"/>
            <a:ext cx="5417100" cy="5190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Clr>
                <a:srgbClr val="000000"/>
              </a:buClr>
              <a:buSzPts val="1100"/>
              <a:buFont typeface="Arial"/>
              <a:buNone/>
            </a:pPr>
            <a:r>
              <a:rPr b="1" lang="en" sz="1800">
                <a:solidFill>
                  <a:srgbClr val="4D4D4D"/>
                </a:solidFill>
                <a:latin typeface="Lato"/>
                <a:ea typeface="Lato"/>
                <a:cs typeface="Lato"/>
                <a:sym typeface="Lato"/>
              </a:rPr>
              <a:t>Task 2: </a:t>
            </a:r>
            <a:r>
              <a:rPr lang="en" sz="1800">
                <a:solidFill>
                  <a:srgbClr val="4D4D4D"/>
                </a:solidFill>
                <a:latin typeface="Lato"/>
                <a:ea typeface="Lato"/>
                <a:cs typeface="Lato"/>
                <a:sym typeface="Lato"/>
              </a:rPr>
              <a:t>Import Data in Salesforce</a:t>
            </a:r>
            <a:endParaRPr>
              <a:solidFill>
                <a:srgbClr val="4D4D4D"/>
              </a:solidFill>
              <a:latin typeface="Lato"/>
              <a:ea typeface="Lato"/>
              <a:cs typeface="Lato"/>
              <a:sym typeface="Lato"/>
            </a:endParaRPr>
          </a:p>
        </p:txBody>
      </p:sp>
      <p:sp>
        <p:nvSpPr>
          <p:cNvPr id="40" name="Google Shape;40;p7"/>
          <p:cNvSpPr/>
          <p:nvPr/>
        </p:nvSpPr>
        <p:spPr>
          <a:xfrm>
            <a:off x="2794824" y="2167890"/>
            <a:ext cx="458700" cy="458700"/>
          </a:xfrm>
          <a:prstGeom prst="ellipse">
            <a:avLst/>
          </a:prstGeom>
          <a:solidFill>
            <a:srgbClr val="FFEEEE"/>
          </a:solidFill>
          <a:ln cap="flat" cmpd="sng" w="28575">
            <a:solidFill>
              <a:srgbClr val="FF4C4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4D4D4D"/>
                </a:solidFill>
                <a:latin typeface="Lato"/>
                <a:ea typeface="Lato"/>
                <a:cs typeface="Lato"/>
                <a:sym typeface="Lato"/>
              </a:rPr>
              <a:t>3</a:t>
            </a:r>
            <a:endParaRPr b="1">
              <a:solidFill>
                <a:srgbClr val="4D4D4D"/>
              </a:solidFill>
              <a:latin typeface="Lato"/>
              <a:ea typeface="Lato"/>
              <a:cs typeface="Lato"/>
              <a:sym typeface="Lato"/>
            </a:endParaRPr>
          </a:p>
        </p:txBody>
      </p:sp>
      <p:sp>
        <p:nvSpPr>
          <p:cNvPr id="41" name="Google Shape;41;p7"/>
          <p:cNvSpPr/>
          <p:nvPr/>
        </p:nvSpPr>
        <p:spPr>
          <a:xfrm>
            <a:off x="2794824" y="2897890"/>
            <a:ext cx="458700" cy="458700"/>
          </a:xfrm>
          <a:prstGeom prst="ellipse">
            <a:avLst/>
          </a:prstGeom>
          <a:solidFill>
            <a:srgbClr val="FFEEEE"/>
          </a:solidFill>
          <a:ln cap="flat" cmpd="sng" w="28575">
            <a:solidFill>
              <a:srgbClr val="FF4C4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4D4D4D"/>
                </a:solidFill>
                <a:latin typeface="Lato"/>
                <a:ea typeface="Lato"/>
                <a:cs typeface="Lato"/>
                <a:sym typeface="Lato"/>
              </a:rPr>
              <a:t>4</a:t>
            </a:r>
            <a:endParaRPr b="1">
              <a:solidFill>
                <a:srgbClr val="4D4D4D"/>
              </a:solidFill>
              <a:latin typeface="Lato"/>
              <a:ea typeface="Lato"/>
              <a:cs typeface="Lato"/>
              <a:sym typeface="Lato"/>
            </a:endParaRPr>
          </a:p>
        </p:txBody>
      </p:sp>
      <p:sp>
        <p:nvSpPr>
          <p:cNvPr id="42" name="Google Shape;42;p7"/>
          <p:cNvSpPr txBox="1"/>
          <p:nvPr/>
        </p:nvSpPr>
        <p:spPr>
          <a:xfrm>
            <a:off x="3253525" y="2145300"/>
            <a:ext cx="5417100" cy="5190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1800">
                <a:solidFill>
                  <a:srgbClr val="4D4D4D"/>
                </a:solidFill>
                <a:latin typeface="Lato"/>
                <a:ea typeface="Lato"/>
                <a:cs typeface="Lato"/>
                <a:sym typeface="Lato"/>
              </a:rPr>
              <a:t>Task 3: </a:t>
            </a:r>
            <a:r>
              <a:rPr lang="en" sz="1800">
                <a:solidFill>
                  <a:srgbClr val="4D4D4D"/>
                </a:solidFill>
                <a:latin typeface="Lato"/>
                <a:ea typeface="Lato"/>
                <a:cs typeface="Lato"/>
                <a:sym typeface="Lato"/>
              </a:rPr>
              <a:t>Create a List View and  Filter for Leads</a:t>
            </a:r>
            <a:endParaRPr>
              <a:solidFill>
                <a:srgbClr val="4D4D4D"/>
              </a:solidFill>
              <a:latin typeface="Lato"/>
              <a:ea typeface="Lato"/>
              <a:cs typeface="Lato"/>
              <a:sym typeface="Lato"/>
            </a:endParaRPr>
          </a:p>
        </p:txBody>
      </p:sp>
      <p:sp>
        <p:nvSpPr>
          <p:cNvPr id="43" name="Google Shape;43;p7"/>
          <p:cNvSpPr txBox="1"/>
          <p:nvPr/>
        </p:nvSpPr>
        <p:spPr>
          <a:xfrm>
            <a:off x="3253525" y="2886600"/>
            <a:ext cx="5417100" cy="5190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Clr>
                <a:srgbClr val="000000"/>
              </a:buClr>
              <a:buSzPts val="1100"/>
              <a:buFont typeface="Arial"/>
              <a:buNone/>
            </a:pPr>
            <a:r>
              <a:rPr b="1" lang="en" sz="1800">
                <a:solidFill>
                  <a:srgbClr val="4D4D4D"/>
                </a:solidFill>
                <a:latin typeface="Lato"/>
                <a:ea typeface="Lato"/>
                <a:cs typeface="Lato"/>
                <a:sym typeface="Lato"/>
              </a:rPr>
              <a:t>Task 4: </a:t>
            </a:r>
            <a:r>
              <a:rPr lang="en" sz="1800">
                <a:solidFill>
                  <a:srgbClr val="4D4D4D"/>
                </a:solidFill>
                <a:latin typeface="Lato"/>
                <a:ea typeface="Lato"/>
                <a:cs typeface="Lato"/>
                <a:sym typeface="Lato"/>
              </a:rPr>
              <a:t>Associate Leads With a Campaign</a:t>
            </a:r>
            <a:endParaRPr>
              <a:solidFill>
                <a:srgbClr val="4D4D4D"/>
              </a:solidFill>
              <a:latin typeface="Lato"/>
              <a:ea typeface="Lato"/>
              <a:cs typeface="Lato"/>
              <a:sym typeface="Lato"/>
            </a:endParaRPr>
          </a:p>
        </p:txBody>
      </p:sp>
      <p:sp>
        <p:nvSpPr>
          <p:cNvPr id="44" name="Google Shape;44;p7"/>
          <p:cNvSpPr/>
          <p:nvPr/>
        </p:nvSpPr>
        <p:spPr>
          <a:xfrm>
            <a:off x="2794824" y="3601490"/>
            <a:ext cx="458700" cy="458700"/>
          </a:xfrm>
          <a:prstGeom prst="ellipse">
            <a:avLst/>
          </a:prstGeom>
          <a:solidFill>
            <a:srgbClr val="FFEEEE"/>
          </a:solidFill>
          <a:ln cap="flat" cmpd="sng" w="28575">
            <a:solidFill>
              <a:srgbClr val="FF4C4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4D4D4D"/>
                </a:solidFill>
                <a:latin typeface="Lato"/>
                <a:ea typeface="Lato"/>
                <a:cs typeface="Lato"/>
                <a:sym typeface="Lato"/>
              </a:rPr>
              <a:t>5</a:t>
            </a:r>
            <a:endParaRPr b="1">
              <a:solidFill>
                <a:srgbClr val="4D4D4D"/>
              </a:solidFill>
              <a:latin typeface="Lato"/>
              <a:ea typeface="Lato"/>
              <a:cs typeface="Lato"/>
              <a:sym typeface="Lato"/>
            </a:endParaRPr>
          </a:p>
        </p:txBody>
      </p:sp>
      <p:sp>
        <p:nvSpPr>
          <p:cNvPr id="45" name="Google Shape;45;p7"/>
          <p:cNvSpPr txBox="1"/>
          <p:nvPr/>
        </p:nvSpPr>
        <p:spPr>
          <a:xfrm>
            <a:off x="3253525" y="3590200"/>
            <a:ext cx="5417100" cy="5190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Clr>
                <a:srgbClr val="000000"/>
              </a:buClr>
              <a:buSzPts val="1100"/>
              <a:buFont typeface="Arial"/>
              <a:buNone/>
            </a:pPr>
            <a:r>
              <a:rPr b="1" lang="en" sz="1800">
                <a:solidFill>
                  <a:srgbClr val="4D4D4D"/>
                </a:solidFill>
                <a:latin typeface="Lato"/>
                <a:ea typeface="Lato"/>
                <a:cs typeface="Lato"/>
                <a:sym typeface="Lato"/>
              </a:rPr>
              <a:t>Task 5: </a:t>
            </a:r>
            <a:r>
              <a:rPr lang="en" sz="1800">
                <a:solidFill>
                  <a:srgbClr val="4D4D4D"/>
                </a:solidFill>
                <a:latin typeface="Lato"/>
                <a:ea typeface="Lato"/>
                <a:cs typeface="Lato"/>
                <a:sym typeface="Lato"/>
              </a:rPr>
              <a:t>Business Case Analysis</a:t>
            </a:r>
            <a:endParaRPr>
              <a:solidFill>
                <a:srgbClr val="4D4D4D"/>
              </a:solidFill>
              <a:latin typeface="Lato"/>
              <a:ea typeface="Lato"/>
              <a:cs typeface="Lato"/>
              <a:sym typeface="Lato"/>
            </a:endParaRPr>
          </a:p>
        </p:txBody>
      </p:sp>
      <p:sp>
        <p:nvSpPr>
          <p:cNvPr id="46" name="Google Shape;46;p7"/>
          <p:cNvSpPr txBox="1"/>
          <p:nvPr>
            <p:ph idx="4294967295" type="title"/>
          </p:nvPr>
        </p:nvSpPr>
        <p:spPr>
          <a:xfrm>
            <a:off x="121575" y="54800"/>
            <a:ext cx="1710000" cy="1728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sz="2400">
                <a:solidFill>
                  <a:srgbClr val="4D4D4D"/>
                </a:solidFill>
                <a:latin typeface="Lato"/>
                <a:ea typeface="Lato"/>
                <a:cs typeface="Lato"/>
                <a:sym typeface="Lato"/>
              </a:rPr>
              <a:t>Part A</a:t>
            </a:r>
            <a:endParaRPr sz="2400">
              <a:solidFill>
                <a:srgbClr val="4D4D4D"/>
              </a:solidFill>
              <a:latin typeface="Lato"/>
              <a:ea typeface="Lato"/>
              <a:cs typeface="Lato"/>
              <a:sym typeface="Lato"/>
            </a:endParaRPr>
          </a:p>
          <a:p>
            <a:pPr indent="0" lvl="0" marL="0" rtl="0" algn="r">
              <a:spcBef>
                <a:spcPts val="0"/>
              </a:spcBef>
              <a:spcAft>
                <a:spcPts val="0"/>
              </a:spcAft>
              <a:buNone/>
            </a:pPr>
            <a:r>
              <a:rPr lang="en" sz="2400">
                <a:solidFill>
                  <a:srgbClr val="4D4D4D"/>
                </a:solidFill>
                <a:latin typeface="Lato"/>
                <a:ea typeface="Lato"/>
                <a:cs typeface="Lato"/>
                <a:sym typeface="Lato"/>
              </a:rPr>
              <a:t>Overview</a:t>
            </a:r>
            <a:endParaRPr sz="2400">
              <a:solidFill>
                <a:srgbClr val="4D4D4D"/>
              </a:solidFill>
              <a:latin typeface="Lato"/>
              <a:ea typeface="Lato"/>
              <a:cs typeface="Lato"/>
              <a:sym typeface="Lato"/>
            </a:endParaRPr>
          </a:p>
          <a:p>
            <a:pPr indent="0" lvl="0" marL="0" rtl="0" algn="l">
              <a:spcBef>
                <a:spcPts val="0"/>
              </a:spcBef>
              <a:spcAft>
                <a:spcPts val="0"/>
              </a:spcAft>
              <a:buNone/>
            </a:pPr>
            <a:r>
              <a:t/>
            </a:r>
            <a:endParaRPr sz="2400">
              <a:solidFill>
                <a:srgbClr val="FC5155"/>
              </a:solidFill>
              <a:latin typeface="Lato Black"/>
              <a:ea typeface="Lato Black"/>
              <a:cs typeface="Lato Black"/>
              <a:sym typeface="Lato Black"/>
            </a:endParaRPr>
          </a:p>
          <a:p>
            <a:pPr indent="0" lvl="0" marL="0" rtl="0" algn="l">
              <a:spcBef>
                <a:spcPts val="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25"/>
          <p:cNvSpPr txBox="1"/>
          <p:nvPr/>
        </p:nvSpPr>
        <p:spPr>
          <a:xfrm>
            <a:off x="1371600" y="1783250"/>
            <a:ext cx="6515100" cy="2878200"/>
          </a:xfrm>
          <a:prstGeom prst="rect">
            <a:avLst/>
          </a:prstGeom>
          <a:solidFill>
            <a:srgbClr val="FFEEEE"/>
          </a:solidFill>
          <a:ln cap="flat" cmpd="sng" w="28575">
            <a:solidFill>
              <a:srgbClr val="FF4C4C"/>
            </a:solidFill>
            <a:prstDash val="solid"/>
            <a:round/>
            <a:headEnd len="sm" w="sm" type="none"/>
            <a:tailEnd len="sm" w="sm" type="none"/>
          </a:ln>
        </p:spPr>
        <p:txBody>
          <a:bodyPr anchorCtr="0" anchor="ctr" bIns="1755625" lIns="91425" spcFirstLastPara="1" rIns="91425" wrap="square" tIns="91425">
            <a:noAutofit/>
          </a:bodyPr>
          <a:lstStyle/>
          <a:p>
            <a:pPr indent="0" lvl="0" marL="91440" rtl="0" algn="l">
              <a:spcBef>
                <a:spcPts val="0"/>
              </a:spcBef>
              <a:spcAft>
                <a:spcPts val="0"/>
              </a:spcAft>
              <a:buNone/>
            </a:pPr>
            <a:r>
              <a:rPr b="1" i="1" lang="en" sz="1600">
                <a:solidFill>
                  <a:srgbClr val="434343"/>
                </a:solidFill>
                <a:latin typeface="Lato"/>
                <a:ea typeface="Lato"/>
                <a:cs typeface="Lato"/>
                <a:sym typeface="Lato"/>
              </a:rPr>
              <a:t>Insert screenshots to show that you’ve emailed Janet, Thandiwe, Martha, and Denise. Your screenshots should display the past activities log for each of these leads showing that you have sent them an email. The past activities log is at the bottom of the Activity tab.</a:t>
            </a:r>
            <a:endParaRPr b="1" i="1" sz="1600">
              <a:solidFill>
                <a:srgbClr val="434343"/>
              </a:solidFill>
              <a:latin typeface="Lato"/>
              <a:ea typeface="Lato"/>
              <a:cs typeface="Lato"/>
              <a:sym typeface="Lato"/>
            </a:endParaRPr>
          </a:p>
        </p:txBody>
      </p:sp>
      <p:sp>
        <p:nvSpPr>
          <p:cNvPr id="179" name="Google Shape;179;p25"/>
          <p:cNvSpPr txBox="1"/>
          <p:nvPr/>
        </p:nvSpPr>
        <p:spPr>
          <a:xfrm>
            <a:off x="1445000" y="2914075"/>
            <a:ext cx="6343500" cy="1616700"/>
          </a:xfrm>
          <a:prstGeom prst="rect">
            <a:avLst/>
          </a:prstGeom>
          <a:noFill/>
          <a:ln>
            <a:noFill/>
          </a:ln>
        </p:spPr>
        <p:txBody>
          <a:bodyPr anchorCtr="0" anchor="t" bIns="91425" lIns="91425" spcFirstLastPara="1" rIns="91425" wrap="square" tIns="91425">
            <a:noAutofit/>
          </a:bodyPr>
          <a:lstStyle/>
          <a:p>
            <a:pPr indent="0" lvl="0" marL="457200" rtl="0" algn="l">
              <a:lnSpc>
                <a:spcPct val="150000"/>
              </a:lnSpc>
              <a:spcBef>
                <a:spcPts val="0"/>
              </a:spcBef>
              <a:spcAft>
                <a:spcPts val="0"/>
              </a:spcAft>
              <a:buNone/>
            </a:pPr>
            <a:r>
              <a:rPr b="1" lang="en">
                <a:solidFill>
                  <a:srgbClr val="434343"/>
                </a:solidFill>
                <a:latin typeface="Lato"/>
                <a:ea typeface="Lato"/>
                <a:cs typeface="Lato"/>
                <a:sym typeface="Lato"/>
              </a:rPr>
              <a:t>Step 1:</a:t>
            </a:r>
            <a:r>
              <a:rPr lang="en">
                <a:solidFill>
                  <a:srgbClr val="434343"/>
                </a:solidFill>
                <a:latin typeface="Lato"/>
                <a:ea typeface="Lato"/>
                <a:cs typeface="Lato"/>
                <a:sym typeface="Lato"/>
              </a:rPr>
              <a:t> Past activity for </a:t>
            </a:r>
            <a:r>
              <a:rPr b="1" lang="en">
                <a:solidFill>
                  <a:srgbClr val="434343"/>
                </a:solidFill>
                <a:latin typeface="Lato"/>
                <a:ea typeface="Lato"/>
                <a:cs typeface="Lato"/>
                <a:sym typeface="Lato"/>
              </a:rPr>
              <a:t>Janet Steinberg</a:t>
            </a:r>
            <a:r>
              <a:rPr lang="en">
                <a:solidFill>
                  <a:srgbClr val="434343"/>
                </a:solidFill>
                <a:latin typeface="Lato"/>
                <a:ea typeface="Lato"/>
                <a:cs typeface="Lato"/>
                <a:sym typeface="Lato"/>
              </a:rPr>
              <a:t> showing you’ve emailed them.</a:t>
            </a:r>
            <a:endParaRPr>
              <a:solidFill>
                <a:srgbClr val="434343"/>
              </a:solidFill>
              <a:latin typeface="Lato"/>
              <a:ea typeface="Lato"/>
              <a:cs typeface="Lato"/>
              <a:sym typeface="Lato"/>
            </a:endParaRPr>
          </a:p>
          <a:p>
            <a:pPr indent="0" lvl="0" marL="457200" rtl="0" algn="l">
              <a:lnSpc>
                <a:spcPct val="150000"/>
              </a:lnSpc>
              <a:spcBef>
                <a:spcPts val="0"/>
              </a:spcBef>
              <a:spcAft>
                <a:spcPts val="0"/>
              </a:spcAft>
              <a:buNone/>
            </a:pPr>
            <a:r>
              <a:rPr b="1" lang="en">
                <a:solidFill>
                  <a:srgbClr val="434343"/>
                </a:solidFill>
                <a:latin typeface="Lato"/>
                <a:ea typeface="Lato"/>
                <a:cs typeface="Lato"/>
                <a:sym typeface="Lato"/>
              </a:rPr>
              <a:t>Step 2:</a:t>
            </a:r>
            <a:r>
              <a:rPr lang="en">
                <a:solidFill>
                  <a:srgbClr val="434343"/>
                </a:solidFill>
                <a:latin typeface="Lato"/>
                <a:ea typeface="Lato"/>
                <a:cs typeface="Lato"/>
                <a:sym typeface="Lato"/>
              </a:rPr>
              <a:t> Past activity for </a:t>
            </a:r>
            <a:r>
              <a:rPr b="1" lang="en">
                <a:solidFill>
                  <a:srgbClr val="434343"/>
                </a:solidFill>
                <a:latin typeface="Lato"/>
                <a:ea typeface="Lato"/>
                <a:cs typeface="Lato"/>
                <a:sym typeface="Lato"/>
              </a:rPr>
              <a:t>Thandiwe Bandi</a:t>
            </a:r>
            <a:r>
              <a:rPr lang="en">
                <a:solidFill>
                  <a:srgbClr val="434343"/>
                </a:solidFill>
                <a:latin typeface="Lato"/>
                <a:ea typeface="Lato"/>
                <a:cs typeface="Lato"/>
                <a:sym typeface="Lato"/>
              </a:rPr>
              <a:t> showing you’ve emailed them.</a:t>
            </a:r>
            <a:endParaRPr>
              <a:solidFill>
                <a:srgbClr val="434343"/>
              </a:solidFill>
              <a:latin typeface="Lato"/>
              <a:ea typeface="Lato"/>
              <a:cs typeface="Lato"/>
              <a:sym typeface="Lato"/>
            </a:endParaRPr>
          </a:p>
          <a:p>
            <a:pPr indent="0" lvl="0" marL="457200" rtl="0" algn="l">
              <a:lnSpc>
                <a:spcPct val="150000"/>
              </a:lnSpc>
              <a:spcBef>
                <a:spcPts val="0"/>
              </a:spcBef>
              <a:spcAft>
                <a:spcPts val="0"/>
              </a:spcAft>
              <a:buNone/>
            </a:pPr>
            <a:r>
              <a:rPr b="1" lang="en">
                <a:solidFill>
                  <a:srgbClr val="434343"/>
                </a:solidFill>
                <a:latin typeface="Lato"/>
                <a:ea typeface="Lato"/>
                <a:cs typeface="Lato"/>
                <a:sym typeface="Lato"/>
              </a:rPr>
              <a:t>Step 3:</a:t>
            </a:r>
            <a:r>
              <a:rPr lang="en">
                <a:solidFill>
                  <a:srgbClr val="434343"/>
                </a:solidFill>
                <a:latin typeface="Lato"/>
                <a:ea typeface="Lato"/>
                <a:cs typeface="Lato"/>
                <a:sym typeface="Lato"/>
              </a:rPr>
              <a:t> Past activity for </a:t>
            </a:r>
            <a:r>
              <a:rPr b="1" lang="en">
                <a:solidFill>
                  <a:srgbClr val="434343"/>
                </a:solidFill>
                <a:latin typeface="Lato"/>
                <a:ea typeface="Lato"/>
                <a:cs typeface="Lato"/>
                <a:sym typeface="Lato"/>
              </a:rPr>
              <a:t>Martha Newman</a:t>
            </a:r>
            <a:r>
              <a:rPr lang="en">
                <a:solidFill>
                  <a:srgbClr val="434343"/>
                </a:solidFill>
                <a:latin typeface="Lato"/>
                <a:ea typeface="Lato"/>
                <a:cs typeface="Lato"/>
                <a:sym typeface="Lato"/>
              </a:rPr>
              <a:t> showing you’ve emailed them.</a:t>
            </a:r>
            <a:endParaRPr>
              <a:solidFill>
                <a:srgbClr val="434343"/>
              </a:solidFill>
              <a:latin typeface="Lato"/>
              <a:ea typeface="Lato"/>
              <a:cs typeface="Lato"/>
              <a:sym typeface="Lato"/>
            </a:endParaRPr>
          </a:p>
          <a:p>
            <a:pPr indent="0" lvl="0" marL="457200" rtl="0" algn="l">
              <a:lnSpc>
                <a:spcPct val="150000"/>
              </a:lnSpc>
              <a:spcBef>
                <a:spcPts val="0"/>
              </a:spcBef>
              <a:spcAft>
                <a:spcPts val="0"/>
              </a:spcAft>
              <a:buNone/>
            </a:pPr>
            <a:r>
              <a:rPr b="1" lang="en">
                <a:solidFill>
                  <a:srgbClr val="434343"/>
                </a:solidFill>
                <a:latin typeface="Lato"/>
                <a:ea typeface="Lato"/>
                <a:cs typeface="Lato"/>
                <a:sym typeface="Lato"/>
              </a:rPr>
              <a:t>Step 4:</a:t>
            </a:r>
            <a:r>
              <a:rPr lang="en">
                <a:solidFill>
                  <a:srgbClr val="434343"/>
                </a:solidFill>
                <a:latin typeface="Lato"/>
                <a:ea typeface="Lato"/>
                <a:cs typeface="Lato"/>
                <a:sym typeface="Lato"/>
              </a:rPr>
              <a:t> Past activity for </a:t>
            </a:r>
            <a:r>
              <a:rPr b="1" lang="en">
                <a:solidFill>
                  <a:srgbClr val="434343"/>
                </a:solidFill>
                <a:latin typeface="Lato"/>
                <a:ea typeface="Lato"/>
                <a:cs typeface="Lato"/>
                <a:sym typeface="Lato"/>
              </a:rPr>
              <a:t>Denise Choi</a:t>
            </a:r>
            <a:r>
              <a:rPr lang="en">
                <a:solidFill>
                  <a:srgbClr val="434343"/>
                </a:solidFill>
                <a:latin typeface="Lato"/>
                <a:ea typeface="Lato"/>
                <a:cs typeface="Lato"/>
                <a:sym typeface="Lato"/>
              </a:rPr>
              <a:t> showing you’ve emailed them. </a:t>
            </a:r>
            <a:endParaRPr>
              <a:latin typeface="Lato"/>
              <a:ea typeface="Lato"/>
              <a:cs typeface="Lato"/>
              <a:sym typeface="Lato"/>
            </a:endParaRPr>
          </a:p>
        </p:txBody>
      </p:sp>
      <p:sp>
        <p:nvSpPr>
          <p:cNvPr id="180" name="Google Shape;180;p25"/>
          <p:cNvSpPr txBox="1"/>
          <p:nvPr>
            <p:ph type="title"/>
          </p:nvPr>
        </p:nvSpPr>
        <p:spPr>
          <a:xfrm>
            <a:off x="220025" y="381463"/>
            <a:ext cx="6282300" cy="65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C5155"/>
                </a:solidFill>
                <a:latin typeface="Lato Black"/>
                <a:ea typeface="Lato Black"/>
                <a:cs typeface="Lato Black"/>
                <a:sym typeface="Lato Black"/>
              </a:rPr>
              <a:t>Part B Task 2:</a:t>
            </a:r>
            <a:r>
              <a:rPr lang="en" sz="2400">
                <a:solidFill>
                  <a:srgbClr val="434343"/>
                </a:solidFill>
                <a:latin typeface="Lato Black"/>
                <a:ea typeface="Lato Black"/>
                <a:cs typeface="Lato Black"/>
                <a:sym typeface="Lato Black"/>
              </a:rPr>
              <a:t> Initiate Contact with Leads via Email</a:t>
            </a:r>
            <a:endParaRPr sz="2400">
              <a:solidFill>
                <a:srgbClr val="FC5155"/>
              </a:solidFill>
              <a:latin typeface="Lato Black"/>
              <a:ea typeface="Lato Black"/>
              <a:cs typeface="Lato Black"/>
              <a:sym typeface="Lato Black"/>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26"/>
          <p:cNvSpPr txBox="1"/>
          <p:nvPr/>
        </p:nvSpPr>
        <p:spPr>
          <a:xfrm>
            <a:off x="1371600" y="1783250"/>
            <a:ext cx="6515100" cy="2884200"/>
          </a:xfrm>
          <a:prstGeom prst="rect">
            <a:avLst/>
          </a:prstGeom>
          <a:noFill/>
          <a:ln cap="flat" cmpd="sng" w="28575">
            <a:solidFill>
              <a:srgbClr val="FF4C4C"/>
            </a:solidFill>
            <a:prstDash val="dash"/>
            <a:round/>
            <a:headEnd len="sm" w="sm" type="none"/>
            <a:tailEnd len="sm" w="sm" type="none"/>
          </a:ln>
        </p:spPr>
        <p:txBody>
          <a:bodyPr anchorCtr="0" anchor="t" bIns="91425" lIns="91425" spcFirstLastPara="1" rIns="91425" wrap="square" tIns="859525">
            <a:noAutofit/>
          </a:bodyPr>
          <a:lstStyle/>
          <a:p>
            <a:pPr indent="0" lvl="0" marL="0" rtl="0" algn="ctr">
              <a:spcBef>
                <a:spcPts val="0"/>
              </a:spcBef>
              <a:spcAft>
                <a:spcPts val="0"/>
              </a:spcAft>
              <a:buNone/>
            </a:pPr>
            <a:r>
              <a:rPr b="1" i="1" lang="en" sz="1800">
                <a:solidFill>
                  <a:srgbClr val="4D4D4D"/>
                </a:solidFill>
                <a:latin typeface="Lato"/>
                <a:ea typeface="Lato"/>
                <a:cs typeface="Lato"/>
                <a:sym typeface="Lato"/>
              </a:rPr>
              <a:t>Insert Part B Task 2 </a:t>
            </a:r>
            <a:r>
              <a:rPr b="1" i="1" lang="en" sz="1800" u="sng">
                <a:solidFill>
                  <a:srgbClr val="4D4D4D"/>
                </a:solidFill>
                <a:latin typeface="Lato"/>
                <a:ea typeface="Lato"/>
                <a:cs typeface="Lato"/>
                <a:sym typeface="Lato"/>
              </a:rPr>
              <a:t>Step 1</a:t>
            </a:r>
            <a:r>
              <a:rPr b="1" i="1" lang="en" sz="1800">
                <a:solidFill>
                  <a:srgbClr val="4D4D4D"/>
                </a:solidFill>
                <a:latin typeface="Lato"/>
                <a:ea typeface="Lato"/>
                <a:cs typeface="Lato"/>
                <a:sym typeface="Lato"/>
              </a:rPr>
              <a:t> Screenshot here.</a:t>
            </a:r>
            <a:endParaRPr b="1" i="1" sz="1800">
              <a:solidFill>
                <a:srgbClr val="4D4D4D"/>
              </a:solidFill>
              <a:latin typeface="Lato"/>
              <a:ea typeface="Lato"/>
              <a:cs typeface="Lato"/>
              <a:sym typeface="Lato"/>
            </a:endParaRPr>
          </a:p>
        </p:txBody>
      </p:sp>
      <p:sp>
        <p:nvSpPr>
          <p:cNvPr id="186" name="Google Shape;186;p26"/>
          <p:cNvSpPr txBox="1"/>
          <p:nvPr>
            <p:ph type="title"/>
          </p:nvPr>
        </p:nvSpPr>
        <p:spPr>
          <a:xfrm>
            <a:off x="220025" y="381463"/>
            <a:ext cx="6282300" cy="65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C5155"/>
                </a:solidFill>
                <a:latin typeface="Lato Black"/>
                <a:ea typeface="Lato Black"/>
                <a:cs typeface="Lato Black"/>
                <a:sym typeface="Lato Black"/>
              </a:rPr>
              <a:t>Part B Task 2:</a:t>
            </a:r>
            <a:r>
              <a:rPr lang="en" sz="2400">
                <a:solidFill>
                  <a:srgbClr val="434343"/>
                </a:solidFill>
                <a:latin typeface="Lato Black"/>
                <a:ea typeface="Lato Black"/>
                <a:cs typeface="Lato Black"/>
                <a:sym typeface="Lato Black"/>
              </a:rPr>
              <a:t> Step 1 screenshot</a:t>
            </a:r>
            <a:endParaRPr sz="2400">
              <a:solidFill>
                <a:srgbClr val="FC5155"/>
              </a:solidFill>
              <a:latin typeface="Lato Black"/>
              <a:ea typeface="Lato Black"/>
              <a:cs typeface="Lato Black"/>
              <a:sym typeface="Lato Black"/>
            </a:endParaRPr>
          </a:p>
        </p:txBody>
      </p:sp>
      <p:pic>
        <p:nvPicPr>
          <p:cNvPr id="187" name="Google Shape;187;p26"/>
          <p:cNvPicPr preferRelativeResize="0"/>
          <p:nvPr/>
        </p:nvPicPr>
        <p:blipFill>
          <a:blip r:embed="rId3">
            <a:alphaModFix/>
          </a:blip>
          <a:stretch>
            <a:fillRect/>
          </a:stretch>
        </p:blipFill>
        <p:spPr>
          <a:xfrm>
            <a:off x="1688500" y="1816225"/>
            <a:ext cx="5874150" cy="2813676"/>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27"/>
          <p:cNvSpPr txBox="1"/>
          <p:nvPr/>
        </p:nvSpPr>
        <p:spPr>
          <a:xfrm>
            <a:off x="1371600" y="1783250"/>
            <a:ext cx="6515100" cy="2878200"/>
          </a:xfrm>
          <a:prstGeom prst="rect">
            <a:avLst/>
          </a:prstGeom>
          <a:noFill/>
          <a:ln cap="flat" cmpd="sng" w="28575">
            <a:solidFill>
              <a:srgbClr val="FF4C4C"/>
            </a:solidFill>
            <a:prstDash val="dash"/>
            <a:round/>
            <a:headEnd len="sm" w="sm" type="none"/>
            <a:tailEnd len="sm" w="sm" type="none"/>
          </a:ln>
        </p:spPr>
        <p:txBody>
          <a:bodyPr anchorCtr="0" anchor="t" bIns="91425" lIns="91425" spcFirstLastPara="1" rIns="91425" wrap="square" tIns="859525">
            <a:noAutofit/>
          </a:bodyPr>
          <a:lstStyle/>
          <a:p>
            <a:pPr indent="0" lvl="0" marL="0" rtl="0" algn="ctr">
              <a:spcBef>
                <a:spcPts val="0"/>
              </a:spcBef>
              <a:spcAft>
                <a:spcPts val="0"/>
              </a:spcAft>
              <a:buNone/>
            </a:pPr>
            <a:r>
              <a:rPr b="1" i="1" lang="en" sz="1800">
                <a:solidFill>
                  <a:srgbClr val="4D4D4D"/>
                </a:solidFill>
                <a:latin typeface="Lato"/>
                <a:ea typeface="Lato"/>
                <a:cs typeface="Lato"/>
                <a:sym typeface="Lato"/>
              </a:rPr>
              <a:t>Insert Part B Task 2 </a:t>
            </a:r>
            <a:r>
              <a:rPr b="1" i="1" lang="en" sz="1800" u="sng">
                <a:solidFill>
                  <a:srgbClr val="4D4D4D"/>
                </a:solidFill>
                <a:latin typeface="Lato"/>
                <a:ea typeface="Lato"/>
                <a:cs typeface="Lato"/>
                <a:sym typeface="Lato"/>
              </a:rPr>
              <a:t>Step 2</a:t>
            </a:r>
            <a:r>
              <a:rPr b="1" i="1" lang="en" sz="1800">
                <a:solidFill>
                  <a:srgbClr val="4D4D4D"/>
                </a:solidFill>
                <a:latin typeface="Lato"/>
                <a:ea typeface="Lato"/>
                <a:cs typeface="Lato"/>
                <a:sym typeface="Lato"/>
              </a:rPr>
              <a:t> Screenshot here.</a:t>
            </a:r>
            <a:endParaRPr b="1" i="1" sz="1800">
              <a:solidFill>
                <a:srgbClr val="4D4D4D"/>
              </a:solidFill>
              <a:latin typeface="Lato"/>
              <a:ea typeface="Lato"/>
              <a:cs typeface="Lato"/>
              <a:sym typeface="Lato"/>
            </a:endParaRPr>
          </a:p>
        </p:txBody>
      </p:sp>
      <p:sp>
        <p:nvSpPr>
          <p:cNvPr id="193" name="Google Shape;193;p27"/>
          <p:cNvSpPr txBox="1"/>
          <p:nvPr>
            <p:ph type="title"/>
          </p:nvPr>
        </p:nvSpPr>
        <p:spPr>
          <a:xfrm>
            <a:off x="220025" y="381463"/>
            <a:ext cx="6282300" cy="65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C5155"/>
                </a:solidFill>
                <a:latin typeface="Lato Black"/>
                <a:ea typeface="Lato Black"/>
                <a:cs typeface="Lato Black"/>
                <a:sym typeface="Lato Black"/>
              </a:rPr>
              <a:t>Part B Task 2:</a:t>
            </a:r>
            <a:r>
              <a:rPr lang="en" sz="2400">
                <a:solidFill>
                  <a:srgbClr val="434343"/>
                </a:solidFill>
                <a:latin typeface="Lato Black"/>
                <a:ea typeface="Lato Black"/>
                <a:cs typeface="Lato Black"/>
                <a:sym typeface="Lato Black"/>
              </a:rPr>
              <a:t> Step 2 screenshot</a:t>
            </a:r>
            <a:endParaRPr sz="2400">
              <a:solidFill>
                <a:srgbClr val="FC5155"/>
              </a:solidFill>
              <a:latin typeface="Lato Black"/>
              <a:ea typeface="Lato Black"/>
              <a:cs typeface="Lato Black"/>
              <a:sym typeface="Lato Black"/>
            </a:endParaRPr>
          </a:p>
        </p:txBody>
      </p:sp>
      <p:pic>
        <p:nvPicPr>
          <p:cNvPr id="194" name="Google Shape;194;p27"/>
          <p:cNvPicPr preferRelativeResize="0"/>
          <p:nvPr/>
        </p:nvPicPr>
        <p:blipFill>
          <a:blip r:embed="rId3">
            <a:alphaModFix/>
          </a:blip>
          <a:stretch>
            <a:fillRect/>
          </a:stretch>
        </p:blipFill>
        <p:spPr>
          <a:xfrm>
            <a:off x="1699450" y="1799075"/>
            <a:ext cx="5859400" cy="28465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28"/>
          <p:cNvSpPr txBox="1"/>
          <p:nvPr/>
        </p:nvSpPr>
        <p:spPr>
          <a:xfrm>
            <a:off x="1371600" y="1783250"/>
            <a:ext cx="6515100" cy="2878200"/>
          </a:xfrm>
          <a:prstGeom prst="rect">
            <a:avLst/>
          </a:prstGeom>
          <a:noFill/>
          <a:ln cap="flat" cmpd="sng" w="28575">
            <a:solidFill>
              <a:srgbClr val="FF4C4C"/>
            </a:solidFill>
            <a:prstDash val="dash"/>
            <a:round/>
            <a:headEnd len="sm" w="sm" type="none"/>
            <a:tailEnd len="sm" w="sm" type="none"/>
          </a:ln>
        </p:spPr>
        <p:txBody>
          <a:bodyPr anchorCtr="0" anchor="t" bIns="91425" lIns="91425" spcFirstLastPara="1" rIns="91425" wrap="square" tIns="859525">
            <a:noAutofit/>
          </a:bodyPr>
          <a:lstStyle/>
          <a:p>
            <a:pPr indent="0" lvl="0" marL="91440" marR="91440" rtl="0" algn="ctr">
              <a:spcBef>
                <a:spcPts val="0"/>
              </a:spcBef>
              <a:spcAft>
                <a:spcPts val="0"/>
              </a:spcAft>
              <a:buNone/>
            </a:pPr>
            <a:r>
              <a:rPr b="1" i="1" lang="en" sz="1800">
                <a:solidFill>
                  <a:srgbClr val="4D4D4D"/>
                </a:solidFill>
                <a:latin typeface="Lato"/>
                <a:ea typeface="Lato"/>
                <a:cs typeface="Lato"/>
                <a:sym typeface="Lato"/>
              </a:rPr>
              <a:t>Insert Part B Task 2 </a:t>
            </a:r>
            <a:r>
              <a:rPr b="1" i="1" lang="en" sz="1800" u="sng">
                <a:solidFill>
                  <a:srgbClr val="4D4D4D"/>
                </a:solidFill>
                <a:latin typeface="Lato"/>
                <a:ea typeface="Lato"/>
                <a:cs typeface="Lato"/>
                <a:sym typeface="Lato"/>
              </a:rPr>
              <a:t>Step 3</a:t>
            </a:r>
            <a:r>
              <a:rPr b="1" i="1" lang="en" sz="1800">
                <a:solidFill>
                  <a:srgbClr val="4D4D4D"/>
                </a:solidFill>
                <a:latin typeface="Lato"/>
                <a:ea typeface="Lato"/>
                <a:cs typeface="Lato"/>
                <a:sym typeface="Lato"/>
              </a:rPr>
              <a:t> Screenshot here.</a:t>
            </a:r>
            <a:endParaRPr b="1" i="1" sz="1800">
              <a:solidFill>
                <a:srgbClr val="4D4D4D"/>
              </a:solidFill>
              <a:latin typeface="Lato"/>
              <a:ea typeface="Lato"/>
              <a:cs typeface="Lato"/>
              <a:sym typeface="Lato"/>
            </a:endParaRPr>
          </a:p>
        </p:txBody>
      </p:sp>
      <p:sp>
        <p:nvSpPr>
          <p:cNvPr id="200" name="Google Shape;200;p28"/>
          <p:cNvSpPr txBox="1"/>
          <p:nvPr>
            <p:ph type="title"/>
          </p:nvPr>
        </p:nvSpPr>
        <p:spPr>
          <a:xfrm>
            <a:off x="220025" y="381463"/>
            <a:ext cx="6282300" cy="65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C5155"/>
                </a:solidFill>
                <a:latin typeface="Lato Black"/>
                <a:ea typeface="Lato Black"/>
                <a:cs typeface="Lato Black"/>
                <a:sym typeface="Lato Black"/>
              </a:rPr>
              <a:t>Part B Task 2:</a:t>
            </a:r>
            <a:r>
              <a:rPr lang="en" sz="2400">
                <a:solidFill>
                  <a:srgbClr val="434343"/>
                </a:solidFill>
                <a:latin typeface="Lato Black"/>
                <a:ea typeface="Lato Black"/>
                <a:cs typeface="Lato Black"/>
                <a:sym typeface="Lato Black"/>
              </a:rPr>
              <a:t> Step 3 screenshot</a:t>
            </a:r>
            <a:endParaRPr sz="2400">
              <a:solidFill>
                <a:srgbClr val="FC5155"/>
              </a:solidFill>
              <a:latin typeface="Lato Black"/>
              <a:ea typeface="Lato Black"/>
              <a:cs typeface="Lato Black"/>
              <a:sym typeface="Lato Black"/>
            </a:endParaRPr>
          </a:p>
        </p:txBody>
      </p:sp>
      <p:pic>
        <p:nvPicPr>
          <p:cNvPr id="201" name="Google Shape;201;p28"/>
          <p:cNvPicPr preferRelativeResize="0"/>
          <p:nvPr/>
        </p:nvPicPr>
        <p:blipFill>
          <a:blip r:embed="rId3">
            <a:alphaModFix/>
          </a:blip>
          <a:stretch>
            <a:fillRect/>
          </a:stretch>
        </p:blipFill>
        <p:spPr>
          <a:xfrm>
            <a:off x="1688500" y="1816225"/>
            <a:ext cx="5866726" cy="28136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29"/>
          <p:cNvSpPr txBox="1"/>
          <p:nvPr/>
        </p:nvSpPr>
        <p:spPr>
          <a:xfrm>
            <a:off x="1371600" y="1783250"/>
            <a:ext cx="6515100" cy="2878200"/>
          </a:xfrm>
          <a:prstGeom prst="rect">
            <a:avLst/>
          </a:prstGeom>
          <a:noFill/>
          <a:ln cap="flat" cmpd="sng" w="28575">
            <a:solidFill>
              <a:srgbClr val="FF4C4C"/>
            </a:solidFill>
            <a:prstDash val="dash"/>
            <a:round/>
            <a:headEnd len="sm" w="sm" type="none"/>
            <a:tailEnd len="sm" w="sm" type="none"/>
          </a:ln>
        </p:spPr>
        <p:txBody>
          <a:bodyPr anchorCtr="0" anchor="t" bIns="91425" lIns="91425" spcFirstLastPara="1" rIns="91425" wrap="square" tIns="859525">
            <a:noAutofit/>
          </a:bodyPr>
          <a:lstStyle/>
          <a:p>
            <a:pPr indent="0" lvl="0" marL="0" rtl="0" algn="ctr">
              <a:spcBef>
                <a:spcPts val="0"/>
              </a:spcBef>
              <a:spcAft>
                <a:spcPts val="0"/>
              </a:spcAft>
              <a:buNone/>
            </a:pPr>
            <a:r>
              <a:rPr b="1" i="1" lang="en" sz="1800">
                <a:solidFill>
                  <a:srgbClr val="4D4D4D"/>
                </a:solidFill>
                <a:latin typeface="Lato"/>
                <a:ea typeface="Lato"/>
                <a:cs typeface="Lato"/>
                <a:sym typeface="Lato"/>
              </a:rPr>
              <a:t>Insert Part B Task 2 </a:t>
            </a:r>
            <a:r>
              <a:rPr b="1" i="1" lang="en" sz="1800" u="sng">
                <a:solidFill>
                  <a:srgbClr val="4D4D4D"/>
                </a:solidFill>
                <a:latin typeface="Lato"/>
                <a:ea typeface="Lato"/>
                <a:cs typeface="Lato"/>
                <a:sym typeface="Lato"/>
              </a:rPr>
              <a:t>Step 4</a:t>
            </a:r>
            <a:r>
              <a:rPr b="1" i="1" lang="en" sz="1800">
                <a:solidFill>
                  <a:srgbClr val="4D4D4D"/>
                </a:solidFill>
                <a:latin typeface="Lato"/>
                <a:ea typeface="Lato"/>
                <a:cs typeface="Lato"/>
                <a:sym typeface="Lato"/>
              </a:rPr>
              <a:t> Screenshot here.</a:t>
            </a:r>
            <a:endParaRPr b="1" i="1" sz="1800">
              <a:solidFill>
                <a:srgbClr val="4D4D4D"/>
              </a:solidFill>
              <a:latin typeface="Lato"/>
              <a:ea typeface="Lato"/>
              <a:cs typeface="Lato"/>
              <a:sym typeface="Lato"/>
            </a:endParaRPr>
          </a:p>
        </p:txBody>
      </p:sp>
      <p:sp>
        <p:nvSpPr>
          <p:cNvPr id="207" name="Google Shape;207;p29"/>
          <p:cNvSpPr txBox="1"/>
          <p:nvPr>
            <p:ph type="title"/>
          </p:nvPr>
        </p:nvSpPr>
        <p:spPr>
          <a:xfrm>
            <a:off x="220025" y="381463"/>
            <a:ext cx="6282300" cy="65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C5155"/>
                </a:solidFill>
                <a:latin typeface="Lato Black"/>
                <a:ea typeface="Lato Black"/>
                <a:cs typeface="Lato Black"/>
                <a:sym typeface="Lato Black"/>
              </a:rPr>
              <a:t>Part B Task 2:</a:t>
            </a:r>
            <a:r>
              <a:rPr lang="en" sz="2400">
                <a:solidFill>
                  <a:srgbClr val="434343"/>
                </a:solidFill>
                <a:latin typeface="Lato Black"/>
                <a:ea typeface="Lato Black"/>
                <a:cs typeface="Lato Black"/>
                <a:sym typeface="Lato Black"/>
              </a:rPr>
              <a:t> Step 4 screenshot</a:t>
            </a:r>
            <a:endParaRPr sz="2400">
              <a:solidFill>
                <a:srgbClr val="FC5155"/>
              </a:solidFill>
              <a:latin typeface="Lato Black"/>
              <a:ea typeface="Lato Black"/>
              <a:cs typeface="Lato Black"/>
              <a:sym typeface="Lato Black"/>
            </a:endParaRPr>
          </a:p>
        </p:txBody>
      </p:sp>
      <p:pic>
        <p:nvPicPr>
          <p:cNvPr id="208" name="Google Shape;208;p29"/>
          <p:cNvPicPr preferRelativeResize="0"/>
          <p:nvPr/>
        </p:nvPicPr>
        <p:blipFill>
          <a:blip r:embed="rId3">
            <a:alphaModFix/>
          </a:blip>
          <a:stretch>
            <a:fillRect/>
          </a:stretch>
        </p:blipFill>
        <p:spPr>
          <a:xfrm>
            <a:off x="1742125" y="1810175"/>
            <a:ext cx="5768428" cy="28243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30"/>
          <p:cNvSpPr txBox="1"/>
          <p:nvPr/>
        </p:nvSpPr>
        <p:spPr>
          <a:xfrm>
            <a:off x="1371600" y="1783250"/>
            <a:ext cx="6515100" cy="2878200"/>
          </a:xfrm>
          <a:prstGeom prst="rect">
            <a:avLst/>
          </a:prstGeom>
          <a:solidFill>
            <a:srgbClr val="FFEEEE"/>
          </a:solidFill>
          <a:ln cap="flat" cmpd="sng" w="28575">
            <a:solidFill>
              <a:srgbClr val="FF4C4C"/>
            </a:solidFill>
            <a:prstDash val="solid"/>
            <a:round/>
            <a:headEnd len="sm" w="sm" type="none"/>
            <a:tailEnd len="sm" w="sm" type="none"/>
          </a:ln>
        </p:spPr>
        <p:txBody>
          <a:bodyPr anchorCtr="0" anchor="ctr" bIns="1755625" lIns="91425" spcFirstLastPara="1" rIns="91425" wrap="square" tIns="91425">
            <a:noAutofit/>
          </a:bodyPr>
          <a:lstStyle/>
          <a:p>
            <a:pPr indent="0" lvl="0" marL="91440" rtl="0" algn="l">
              <a:spcBef>
                <a:spcPts val="0"/>
              </a:spcBef>
              <a:spcAft>
                <a:spcPts val="0"/>
              </a:spcAft>
              <a:buNone/>
            </a:pPr>
            <a:r>
              <a:rPr b="1" i="1" lang="en" sz="1600">
                <a:solidFill>
                  <a:srgbClr val="4D4D4D"/>
                </a:solidFill>
                <a:latin typeface="Lato"/>
                <a:ea typeface="Lato"/>
                <a:cs typeface="Lato"/>
                <a:sym typeface="Lato"/>
              </a:rPr>
              <a:t>Insert screenshots for the calls with the four leads. Make sure your screenshots display the past activity logs for each of these leads showing </a:t>
            </a:r>
            <a:r>
              <a:rPr b="1" i="1" lang="en" sz="1600">
                <a:solidFill>
                  <a:srgbClr val="4D4D4D"/>
                </a:solidFill>
                <a:latin typeface="Lato"/>
                <a:ea typeface="Lato"/>
                <a:cs typeface="Lato"/>
                <a:sym typeface="Lato"/>
              </a:rPr>
              <a:t>that calls, notes, tasks, and/or emails have been logged with each of them. </a:t>
            </a:r>
            <a:r>
              <a:rPr b="1" i="1" lang="en" sz="1600">
                <a:solidFill>
                  <a:srgbClr val="4D4D4D"/>
                </a:solidFill>
                <a:latin typeface="Lato"/>
                <a:ea typeface="Lato"/>
                <a:cs typeface="Lato"/>
                <a:sym typeface="Lato"/>
              </a:rPr>
              <a:t>The past activities log is at the bottom of the Activity tab.</a:t>
            </a:r>
            <a:endParaRPr b="1" i="1" sz="1600">
              <a:solidFill>
                <a:srgbClr val="4D4D4D"/>
              </a:solidFill>
              <a:latin typeface="Lato"/>
              <a:ea typeface="Lato"/>
              <a:cs typeface="Lato"/>
              <a:sym typeface="Lato"/>
            </a:endParaRPr>
          </a:p>
        </p:txBody>
      </p:sp>
      <p:sp>
        <p:nvSpPr>
          <p:cNvPr id="214" name="Google Shape;214;p30"/>
          <p:cNvSpPr txBox="1"/>
          <p:nvPr/>
        </p:nvSpPr>
        <p:spPr>
          <a:xfrm>
            <a:off x="1446825" y="2914075"/>
            <a:ext cx="6439800" cy="1747500"/>
          </a:xfrm>
          <a:prstGeom prst="rect">
            <a:avLst/>
          </a:prstGeom>
          <a:noFill/>
          <a:ln>
            <a:noFill/>
          </a:ln>
        </p:spPr>
        <p:txBody>
          <a:bodyPr anchorCtr="0" anchor="t" bIns="91425" lIns="91425" spcFirstLastPara="1" rIns="91425" wrap="square" tIns="91425">
            <a:noAutofit/>
          </a:bodyPr>
          <a:lstStyle/>
          <a:p>
            <a:pPr indent="0" lvl="0" marL="457200" rtl="0" algn="l">
              <a:lnSpc>
                <a:spcPct val="150000"/>
              </a:lnSpc>
              <a:spcBef>
                <a:spcPts val="0"/>
              </a:spcBef>
              <a:spcAft>
                <a:spcPts val="0"/>
              </a:spcAft>
              <a:buNone/>
            </a:pPr>
            <a:r>
              <a:rPr b="1" lang="en">
                <a:solidFill>
                  <a:srgbClr val="4D4D4D"/>
                </a:solidFill>
                <a:latin typeface="Lato"/>
                <a:ea typeface="Lato"/>
                <a:cs typeface="Lato"/>
                <a:sym typeface="Lato"/>
              </a:rPr>
              <a:t>Step 1:</a:t>
            </a:r>
            <a:r>
              <a:rPr lang="en">
                <a:solidFill>
                  <a:srgbClr val="4D4D4D"/>
                </a:solidFill>
                <a:latin typeface="Lato"/>
                <a:ea typeface="Lato"/>
                <a:cs typeface="Lato"/>
                <a:sym typeface="Lato"/>
              </a:rPr>
              <a:t> Past activity for </a:t>
            </a:r>
            <a:r>
              <a:rPr b="1" lang="en">
                <a:solidFill>
                  <a:srgbClr val="4D4D4D"/>
                </a:solidFill>
                <a:latin typeface="Lato"/>
                <a:ea typeface="Lato"/>
                <a:cs typeface="Lato"/>
                <a:sym typeface="Lato"/>
              </a:rPr>
              <a:t>Janet Steinberg</a:t>
            </a:r>
            <a:r>
              <a:rPr lang="en">
                <a:solidFill>
                  <a:srgbClr val="4D4D4D"/>
                </a:solidFill>
                <a:latin typeface="Lato"/>
                <a:ea typeface="Lato"/>
                <a:cs typeface="Lato"/>
                <a:sym typeface="Lato"/>
              </a:rPr>
              <a:t> showing logged activities.</a:t>
            </a:r>
            <a:endParaRPr>
              <a:solidFill>
                <a:srgbClr val="4D4D4D"/>
              </a:solidFill>
              <a:latin typeface="Lato"/>
              <a:ea typeface="Lato"/>
              <a:cs typeface="Lato"/>
              <a:sym typeface="Lato"/>
            </a:endParaRPr>
          </a:p>
          <a:p>
            <a:pPr indent="0" lvl="0" marL="457200" rtl="0" algn="l">
              <a:lnSpc>
                <a:spcPct val="150000"/>
              </a:lnSpc>
              <a:spcBef>
                <a:spcPts val="0"/>
              </a:spcBef>
              <a:spcAft>
                <a:spcPts val="0"/>
              </a:spcAft>
              <a:buNone/>
            </a:pPr>
            <a:r>
              <a:rPr b="1" lang="en">
                <a:solidFill>
                  <a:srgbClr val="4D4D4D"/>
                </a:solidFill>
                <a:latin typeface="Lato"/>
                <a:ea typeface="Lato"/>
                <a:cs typeface="Lato"/>
                <a:sym typeface="Lato"/>
              </a:rPr>
              <a:t>Step 2: </a:t>
            </a:r>
            <a:r>
              <a:rPr lang="en">
                <a:solidFill>
                  <a:srgbClr val="4D4D4D"/>
                </a:solidFill>
                <a:latin typeface="Lato"/>
                <a:ea typeface="Lato"/>
                <a:cs typeface="Lato"/>
                <a:sym typeface="Lato"/>
              </a:rPr>
              <a:t>Past activity for </a:t>
            </a:r>
            <a:r>
              <a:rPr b="1" lang="en">
                <a:solidFill>
                  <a:srgbClr val="4D4D4D"/>
                </a:solidFill>
                <a:latin typeface="Lato"/>
                <a:ea typeface="Lato"/>
                <a:cs typeface="Lato"/>
                <a:sym typeface="Lato"/>
              </a:rPr>
              <a:t>Thandiwe Bandi</a:t>
            </a:r>
            <a:r>
              <a:rPr lang="en">
                <a:solidFill>
                  <a:srgbClr val="4D4D4D"/>
                </a:solidFill>
                <a:latin typeface="Lato"/>
                <a:ea typeface="Lato"/>
                <a:cs typeface="Lato"/>
                <a:sym typeface="Lato"/>
              </a:rPr>
              <a:t> showing logged activities.</a:t>
            </a:r>
            <a:endParaRPr>
              <a:solidFill>
                <a:srgbClr val="4D4D4D"/>
              </a:solidFill>
              <a:latin typeface="Lato"/>
              <a:ea typeface="Lato"/>
              <a:cs typeface="Lato"/>
              <a:sym typeface="Lato"/>
            </a:endParaRPr>
          </a:p>
          <a:p>
            <a:pPr indent="0" lvl="0" marL="457200" rtl="0" algn="l">
              <a:lnSpc>
                <a:spcPct val="150000"/>
              </a:lnSpc>
              <a:spcBef>
                <a:spcPts val="0"/>
              </a:spcBef>
              <a:spcAft>
                <a:spcPts val="0"/>
              </a:spcAft>
              <a:buNone/>
            </a:pPr>
            <a:r>
              <a:rPr b="1" lang="en">
                <a:solidFill>
                  <a:srgbClr val="4D4D4D"/>
                </a:solidFill>
                <a:latin typeface="Lato"/>
                <a:ea typeface="Lato"/>
                <a:cs typeface="Lato"/>
                <a:sym typeface="Lato"/>
              </a:rPr>
              <a:t>Step 3:</a:t>
            </a:r>
            <a:r>
              <a:rPr lang="en">
                <a:solidFill>
                  <a:srgbClr val="4D4D4D"/>
                </a:solidFill>
                <a:latin typeface="Lato"/>
                <a:ea typeface="Lato"/>
                <a:cs typeface="Lato"/>
                <a:sym typeface="Lato"/>
              </a:rPr>
              <a:t> Past activity for </a:t>
            </a:r>
            <a:r>
              <a:rPr b="1" lang="en">
                <a:solidFill>
                  <a:srgbClr val="4D4D4D"/>
                </a:solidFill>
                <a:latin typeface="Lato"/>
                <a:ea typeface="Lato"/>
                <a:cs typeface="Lato"/>
                <a:sym typeface="Lato"/>
              </a:rPr>
              <a:t>Martha Newman</a:t>
            </a:r>
            <a:r>
              <a:rPr lang="en">
                <a:solidFill>
                  <a:srgbClr val="4D4D4D"/>
                </a:solidFill>
                <a:latin typeface="Lato"/>
                <a:ea typeface="Lato"/>
                <a:cs typeface="Lato"/>
                <a:sym typeface="Lato"/>
              </a:rPr>
              <a:t> showing logged activities.</a:t>
            </a:r>
            <a:endParaRPr>
              <a:solidFill>
                <a:srgbClr val="4D4D4D"/>
              </a:solidFill>
              <a:latin typeface="Lato"/>
              <a:ea typeface="Lato"/>
              <a:cs typeface="Lato"/>
              <a:sym typeface="Lato"/>
            </a:endParaRPr>
          </a:p>
          <a:p>
            <a:pPr indent="0" lvl="0" marL="457200" rtl="0" algn="l">
              <a:lnSpc>
                <a:spcPct val="150000"/>
              </a:lnSpc>
              <a:spcBef>
                <a:spcPts val="0"/>
              </a:spcBef>
              <a:spcAft>
                <a:spcPts val="0"/>
              </a:spcAft>
              <a:buNone/>
            </a:pPr>
            <a:r>
              <a:rPr b="1" lang="en">
                <a:solidFill>
                  <a:srgbClr val="4D4D4D"/>
                </a:solidFill>
                <a:latin typeface="Lato"/>
                <a:ea typeface="Lato"/>
                <a:cs typeface="Lato"/>
                <a:sym typeface="Lato"/>
              </a:rPr>
              <a:t>Step 4:</a:t>
            </a:r>
            <a:r>
              <a:rPr lang="en">
                <a:solidFill>
                  <a:srgbClr val="4D4D4D"/>
                </a:solidFill>
                <a:latin typeface="Lato"/>
                <a:ea typeface="Lato"/>
                <a:cs typeface="Lato"/>
                <a:sym typeface="Lato"/>
              </a:rPr>
              <a:t> Past activity for </a:t>
            </a:r>
            <a:r>
              <a:rPr b="1" lang="en">
                <a:solidFill>
                  <a:srgbClr val="4D4D4D"/>
                </a:solidFill>
                <a:latin typeface="Lato"/>
                <a:ea typeface="Lato"/>
                <a:cs typeface="Lato"/>
                <a:sym typeface="Lato"/>
              </a:rPr>
              <a:t>Denise Choi</a:t>
            </a:r>
            <a:r>
              <a:rPr lang="en">
                <a:solidFill>
                  <a:srgbClr val="4D4D4D"/>
                </a:solidFill>
                <a:latin typeface="Lato"/>
                <a:ea typeface="Lato"/>
                <a:cs typeface="Lato"/>
                <a:sym typeface="Lato"/>
              </a:rPr>
              <a:t> showing logged activities.</a:t>
            </a:r>
            <a:endParaRPr>
              <a:solidFill>
                <a:srgbClr val="4D4D4D"/>
              </a:solidFill>
            </a:endParaRPr>
          </a:p>
        </p:txBody>
      </p:sp>
      <p:sp>
        <p:nvSpPr>
          <p:cNvPr id="215" name="Google Shape;215;p30"/>
          <p:cNvSpPr txBox="1"/>
          <p:nvPr>
            <p:ph type="title"/>
          </p:nvPr>
        </p:nvSpPr>
        <p:spPr>
          <a:xfrm>
            <a:off x="220025" y="381463"/>
            <a:ext cx="6282300" cy="65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C5155"/>
                </a:solidFill>
                <a:latin typeface="Lato Black"/>
                <a:ea typeface="Lato Black"/>
                <a:cs typeface="Lato Black"/>
                <a:sym typeface="Lato Black"/>
              </a:rPr>
              <a:t>Part B Task 3:</a:t>
            </a:r>
            <a:r>
              <a:rPr lang="en" sz="2400">
                <a:solidFill>
                  <a:srgbClr val="434343"/>
                </a:solidFill>
                <a:latin typeface="Lato Black"/>
                <a:ea typeface="Lato Black"/>
                <a:cs typeface="Lato Black"/>
                <a:sym typeface="Lato Black"/>
              </a:rPr>
              <a:t> Continue Contact with Leads via Calls</a:t>
            </a:r>
            <a:endParaRPr sz="2400">
              <a:solidFill>
                <a:srgbClr val="FC5155"/>
              </a:solidFill>
              <a:latin typeface="Lato Black"/>
              <a:ea typeface="Lato Black"/>
              <a:cs typeface="Lato Black"/>
              <a:sym typeface="Lato Black"/>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31"/>
          <p:cNvSpPr txBox="1"/>
          <p:nvPr/>
        </p:nvSpPr>
        <p:spPr>
          <a:xfrm>
            <a:off x="1371600" y="1783250"/>
            <a:ext cx="6515100" cy="2878200"/>
          </a:xfrm>
          <a:prstGeom prst="rect">
            <a:avLst/>
          </a:prstGeom>
          <a:noFill/>
          <a:ln cap="flat" cmpd="sng" w="28575">
            <a:solidFill>
              <a:srgbClr val="FF4C4C"/>
            </a:solidFill>
            <a:prstDash val="dash"/>
            <a:round/>
            <a:headEnd len="sm" w="sm" type="none"/>
            <a:tailEnd len="sm" w="sm" type="none"/>
          </a:ln>
        </p:spPr>
        <p:txBody>
          <a:bodyPr anchorCtr="0" anchor="t" bIns="91425" lIns="91425" spcFirstLastPara="1" rIns="91425" wrap="square" tIns="859525">
            <a:noAutofit/>
          </a:bodyPr>
          <a:lstStyle/>
          <a:p>
            <a:pPr indent="0" lvl="0" marL="91440" marR="91440" rtl="0" algn="ctr">
              <a:spcBef>
                <a:spcPts val="0"/>
              </a:spcBef>
              <a:spcAft>
                <a:spcPts val="0"/>
              </a:spcAft>
              <a:buNone/>
            </a:pPr>
            <a:r>
              <a:rPr b="1" i="1" lang="en" sz="1800">
                <a:solidFill>
                  <a:srgbClr val="4D4D4D"/>
                </a:solidFill>
                <a:latin typeface="Lato"/>
                <a:ea typeface="Lato"/>
                <a:cs typeface="Lato"/>
                <a:sym typeface="Lato"/>
              </a:rPr>
              <a:t>Insert Part B Task 3 </a:t>
            </a:r>
            <a:r>
              <a:rPr b="1" i="1" lang="en" sz="1800" u="sng">
                <a:solidFill>
                  <a:srgbClr val="4D4D4D"/>
                </a:solidFill>
                <a:latin typeface="Lato"/>
                <a:ea typeface="Lato"/>
                <a:cs typeface="Lato"/>
                <a:sym typeface="Lato"/>
              </a:rPr>
              <a:t>Step 1</a:t>
            </a:r>
            <a:r>
              <a:rPr b="1" i="1" lang="en" sz="1800">
                <a:solidFill>
                  <a:srgbClr val="4D4D4D"/>
                </a:solidFill>
                <a:latin typeface="Lato"/>
                <a:ea typeface="Lato"/>
                <a:cs typeface="Lato"/>
                <a:sym typeface="Lato"/>
              </a:rPr>
              <a:t> Screenshot here.</a:t>
            </a:r>
            <a:endParaRPr b="1" i="1" sz="1800">
              <a:solidFill>
                <a:srgbClr val="4D4D4D"/>
              </a:solidFill>
              <a:latin typeface="Lato"/>
              <a:ea typeface="Lato"/>
              <a:cs typeface="Lato"/>
              <a:sym typeface="Lato"/>
            </a:endParaRPr>
          </a:p>
        </p:txBody>
      </p:sp>
      <p:sp>
        <p:nvSpPr>
          <p:cNvPr id="221" name="Google Shape;221;p31"/>
          <p:cNvSpPr txBox="1"/>
          <p:nvPr>
            <p:ph type="title"/>
          </p:nvPr>
        </p:nvSpPr>
        <p:spPr>
          <a:xfrm>
            <a:off x="220025" y="381463"/>
            <a:ext cx="6282300" cy="65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C5155"/>
                </a:solidFill>
                <a:latin typeface="Lato Black"/>
                <a:ea typeface="Lato Black"/>
                <a:cs typeface="Lato Black"/>
                <a:sym typeface="Lato Black"/>
              </a:rPr>
              <a:t>Part B Task 3:</a:t>
            </a:r>
            <a:r>
              <a:rPr lang="en" sz="2400">
                <a:solidFill>
                  <a:srgbClr val="434343"/>
                </a:solidFill>
                <a:latin typeface="Lato Black"/>
                <a:ea typeface="Lato Black"/>
                <a:cs typeface="Lato Black"/>
                <a:sym typeface="Lato Black"/>
              </a:rPr>
              <a:t> Step 1 screenshot</a:t>
            </a:r>
            <a:endParaRPr sz="2400">
              <a:solidFill>
                <a:srgbClr val="FC5155"/>
              </a:solidFill>
              <a:latin typeface="Lato Black"/>
              <a:ea typeface="Lato Black"/>
              <a:cs typeface="Lato Black"/>
              <a:sym typeface="Lato Black"/>
            </a:endParaRPr>
          </a:p>
        </p:txBody>
      </p:sp>
      <p:pic>
        <p:nvPicPr>
          <p:cNvPr id="222" name="Google Shape;222;p31"/>
          <p:cNvPicPr preferRelativeResize="0"/>
          <p:nvPr/>
        </p:nvPicPr>
        <p:blipFill>
          <a:blip r:embed="rId3">
            <a:alphaModFix/>
          </a:blip>
          <a:stretch>
            <a:fillRect/>
          </a:stretch>
        </p:blipFill>
        <p:spPr>
          <a:xfrm>
            <a:off x="1570600" y="1816525"/>
            <a:ext cx="6140923" cy="2811624"/>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32"/>
          <p:cNvSpPr txBox="1"/>
          <p:nvPr/>
        </p:nvSpPr>
        <p:spPr>
          <a:xfrm>
            <a:off x="1371600" y="1783250"/>
            <a:ext cx="6515100" cy="2878200"/>
          </a:xfrm>
          <a:prstGeom prst="rect">
            <a:avLst/>
          </a:prstGeom>
          <a:noFill/>
          <a:ln cap="flat" cmpd="sng" w="28575">
            <a:solidFill>
              <a:srgbClr val="FF4C4C"/>
            </a:solidFill>
            <a:prstDash val="dash"/>
            <a:round/>
            <a:headEnd len="sm" w="sm" type="none"/>
            <a:tailEnd len="sm" w="sm" type="none"/>
          </a:ln>
        </p:spPr>
        <p:txBody>
          <a:bodyPr anchorCtr="0" anchor="t" bIns="91425" lIns="91425" spcFirstLastPara="1" rIns="91425" wrap="square" tIns="859525">
            <a:noAutofit/>
          </a:bodyPr>
          <a:lstStyle/>
          <a:p>
            <a:pPr indent="0" lvl="0" marL="0" rtl="0" algn="ctr">
              <a:spcBef>
                <a:spcPts val="0"/>
              </a:spcBef>
              <a:spcAft>
                <a:spcPts val="0"/>
              </a:spcAft>
              <a:buNone/>
            </a:pPr>
            <a:r>
              <a:rPr b="1" i="1" lang="en" sz="1800">
                <a:solidFill>
                  <a:srgbClr val="4D4D4D"/>
                </a:solidFill>
                <a:latin typeface="Lato"/>
                <a:ea typeface="Lato"/>
                <a:cs typeface="Lato"/>
                <a:sym typeface="Lato"/>
              </a:rPr>
              <a:t>Insert Part B Task 3 </a:t>
            </a:r>
            <a:r>
              <a:rPr b="1" i="1" lang="en" sz="1800" u="sng">
                <a:solidFill>
                  <a:srgbClr val="4D4D4D"/>
                </a:solidFill>
                <a:latin typeface="Lato"/>
                <a:ea typeface="Lato"/>
                <a:cs typeface="Lato"/>
                <a:sym typeface="Lato"/>
              </a:rPr>
              <a:t>Step 2</a:t>
            </a:r>
            <a:r>
              <a:rPr b="1" i="1" lang="en" sz="1800">
                <a:solidFill>
                  <a:srgbClr val="4D4D4D"/>
                </a:solidFill>
                <a:latin typeface="Lato"/>
                <a:ea typeface="Lato"/>
                <a:cs typeface="Lato"/>
                <a:sym typeface="Lato"/>
              </a:rPr>
              <a:t> Screenshot here.</a:t>
            </a:r>
            <a:endParaRPr b="1" i="1" sz="1800">
              <a:solidFill>
                <a:srgbClr val="4D4D4D"/>
              </a:solidFill>
              <a:latin typeface="Lato"/>
              <a:ea typeface="Lato"/>
              <a:cs typeface="Lato"/>
              <a:sym typeface="Lato"/>
            </a:endParaRPr>
          </a:p>
        </p:txBody>
      </p:sp>
      <p:sp>
        <p:nvSpPr>
          <p:cNvPr id="228" name="Google Shape;228;p32"/>
          <p:cNvSpPr txBox="1"/>
          <p:nvPr>
            <p:ph type="title"/>
          </p:nvPr>
        </p:nvSpPr>
        <p:spPr>
          <a:xfrm>
            <a:off x="220025" y="381463"/>
            <a:ext cx="6282300" cy="65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C5155"/>
                </a:solidFill>
                <a:latin typeface="Lato Black"/>
                <a:ea typeface="Lato Black"/>
                <a:cs typeface="Lato Black"/>
                <a:sym typeface="Lato Black"/>
              </a:rPr>
              <a:t>Part B Task 3:</a:t>
            </a:r>
            <a:r>
              <a:rPr lang="en" sz="2400">
                <a:solidFill>
                  <a:srgbClr val="434343"/>
                </a:solidFill>
                <a:latin typeface="Lato Black"/>
                <a:ea typeface="Lato Black"/>
                <a:cs typeface="Lato Black"/>
                <a:sym typeface="Lato Black"/>
              </a:rPr>
              <a:t> Step 2 screenshot</a:t>
            </a:r>
            <a:endParaRPr sz="2400">
              <a:solidFill>
                <a:srgbClr val="FC5155"/>
              </a:solidFill>
              <a:latin typeface="Lato Black"/>
              <a:ea typeface="Lato Black"/>
              <a:cs typeface="Lato Black"/>
              <a:sym typeface="Lato Black"/>
            </a:endParaRPr>
          </a:p>
        </p:txBody>
      </p:sp>
      <p:pic>
        <p:nvPicPr>
          <p:cNvPr id="229" name="Google Shape;229;p32"/>
          <p:cNvPicPr preferRelativeResize="0"/>
          <p:nvPr/>
        </p:nvPicPr>
        <p:blipFill>
          <a:blip r:embed="rId3">
            <a:alphaModFix/>
          </a:blip>
          <a:stretch>
            <a:fillRect/>
          </a:stretch>
        </p:blipFill>
        <p:spPr>
          <a:xfrm>
            <a:off x="1571300" y="1818850"/>
            <a:ext cx="6115702" cy="2811049"/>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33"/>
          <p:cNvSpPr txBox="1"/>
          <p:nvPr/>
        </p:nvSpPr>
        <p:spPr>
          <a:xfrm>
            <a:off x="1371600" y="1783250"/>
            <a:ext cx="6515100" cy="2878200"/>
          </a:xfrm>
          <a:prstGeom prst="rect">
            <a:avLst/>
          </a:prstGeom>
          <a:noFill/>
          <a:ln cap="flat" cmpd="sng" w="28575">
            <a:solidFill>
              <a:srgbClr val="FF4C4C"/>
            </a:solidFill>
            <a:prstDash val="dash"/>
            <a:round/>
            <a:headEnd len="sm" w="sm" type="none"/>
            <a:tailEnd len="sm" w="sm" type="none"/>
          </a:ln>
        </p:spPr>
        <p:txBody>
          <a:bodyPr anchorCtr="0" anchor="t" bIns="91425" lIns="91425" spcFirstLastPara="1" rIns="91425" wrap="square" tIns="859525">
            <a:noAutofit/>
          </a:bodyPr>
          <a:lstStyle/>
          <a:p>
            <a:pPr indent="0" lvl="0" marL="91440" marR="91440" rtl="0" algn="ctr">
              <a:spcBef>
                <a:spcPts val="0"/>
              </a:spcBef>
              <a:spcAft>
                <a:spcPts val="0"/>
              </a:spcAft>
              <a:buNone/>
            </a:pPr>
            <a:r>
              <a:rPr b="1" i="1" lang="en" sz="1800">
                <a:solidFill>
                  <a:srgbClr val="4D4D4D"/>
                </a:solidFill>
                <a:latin typeface="Lato"/>
                <a:ea typeface="Lato"/>
                <a:cs typeface="Lato"/>
                <a:sym typeface="Lato"/>
              </a:rPr>
              <a:t>Insert Part B Task 3 </a:t>
            </a:r>
            <a:r>
              <a:rPr b="1" i="1" lang="en" sz="1800" u="sng">
                <a:solidFill>
                  <a:srgbClr val="4D4D4D"/>
                </a:solidFill>
                <a:latin typeface="Lato"/>
                <a:ea typeface="Lato"/>
                <a:cs typeface="Lato"/>
                <a:sym typeface="Lato"/>
              </a:rPr>
              <a:t>Step 3</a:t>
            </a:r>
            <a:r>
              <a:rPr b="1" i="1" lang="en" sz="1800">
                <a:solidFill>
                  <a:srgbClr val="4D4D4D"/>
                </a:solidFill>
                <a:latin typeface="Lato"/>
                <a:ea typeface="Lato"/>
                <a:cs typeface="Lato"/>
                <a:sym typeface="Lato"/>
              </a:rPr>
              <a:t> Screenshot here.</a:t>
            </a:r>
            <a:endParaRPr b="1" i="1" sz="1800">
              <a:solidFill>
                <a:srgbClr val="4D4D4D"/>
              </a:solidFill>
              <a:latin typeface="Lato"/>
              <a:ea typeface="Lato"/>
              <a:cs typeface="Lato"/>
              <a:sym typeface="Lato"/>
            </a:endParaRPr>
          </a:p>
        </p:txBody>
      </p:sp>
      <p:sp>
        <p:nvSpPr>
          <p:cNvPr id="235" name="Google Shape;235;p33"/>
          <p:cNvSpPr txBox="1"/>
          <p:nvPr>
            <p:ph type="title"/>
          </p:nvPr>
        </p:nvSpPr>
        <p:spPr>
          <a:xfrm>
            <a:off x="220025" y="381463"/>
            <a:ext cx="6282300" cy="65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C5155"/>
                </a:solidFill>
                <a:latin typeface="Lato Black"/>
                <a:ea typeface="Lato Black"/>
                <a:cs typeface="Lato Black"/>
                <a:sym typeface="Lato Black"/>
              </a:rPr>
              <a:t>Part B Task 3:</a:t>
            </a:r>
            <a:r>
              <a:rPr lang="en" sz="2400">
                <a:solidFill>
                  <a:srgbClr val="434343"/>
                </a:solidFill>
                <a:latin typeface="Lato Black"/>
                <a:ea typeface="Lato Black"/>
                <a:cs typeface="Lato Black"/>
                <a:sym typeface="Lato Black"/>
              </a:rPr>
              <a:t> Step 3 screenshot</a:t>
            </a:r>
            <a:endParaRPr sz="2400">
              <a:solidFill>
                <a:srgbClr val="FC5155"/>
              </a:solidFill>
              <a:latin typeface="Lato Black"/>
              <a:ea typeface="Lato Black"/>
              <a:cs typeface="Lato Black"/>
              <a:sym typeface="Lato Black"/>
            </a:endParaRPr>
          </a:p>
        </p:txBody>
      </p:sp>
      <p:pic>
        <p:nvPicPr>
          <p:cNvPr id="236" name="Google Shape;236;p33"/>
          <p:cNvPicPr preferRelativeResize="0"/>
          <p:nvPr/>
        </p:nvPicPr>
        <p:blipFill>
          <a:blip r:embed="rId3">
            <a:alphaModFix/>
          </a:blip>
          <a:stretch>
            <a:fillRect/>
          </a:stretch>
        </p:blipFill>
        <p:spPr>
          <a:xfrm>
            <a:off x="1563150" y="1802750"/>
            <a:ext cx="6148372" cy="2839201"/>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34"/>
          <p:cNvSpPr txBox="1"/>
          <p:nvPr/>
        </p:nvSpPr>
        <p:spPr>
          <a:xfrm>
            <a:off x="1371600" y="1783250"/>
            <a:ext cx="6515100" cy="2878200"/>
          </a:xfrm>
          <a:prstGeom prst="rect">
            <a:avLst/>
          </a:prstGeom>
          <a:noFill/>
          <a:ln cap="flat" cmpd="sng" w="28575">
            <a:solidFill>
              <a:srgbClr val="FF4C4C"/>
            </a:solidFill>
            <a:prstDash val="dash"/>
            <a:round/>
            <a:headEnd len="sm" w="sm" type="none"/>
            <a:tailEnd len="sm" w="sm" type="none"/>
          </a:ln>
        </p:spPr>
        <p:txBody>
          <a:bodyPr anchorCtr="0" anchor="t" bIns="91425" lIns="91425" spcFirstLastPara="1" rIns="91425" wrap="square" tIns="859525">
            <a:noAutofit/>
          </a:bodyPr>
          <a:lstStyle/>
          <a:p>
            <a:pPr indent="0" lvl="0" marL="91440" marR="91440" rtl="0" algn="ctr">
              <a:spcBef>
                <a:spcPts val="0"/>
              </a:spcBef>
              <a:spcAft>
                <a:spcPts val="0"/>
              </a:spcAft>
              <a:buNone/>
            </a:pPr>
            <a:r>
              <a:rPr b="1" i="1" lang="en" sz="1800">
                <a:solidFill>
                  <a:srgbClr val="4D4D4D"/>
                </a:solidFill>
                <a:latin typeface="Lato"/>
                <a:ea typeface="Lato"/>
                <a:cs typeface="Lato"/>
                <a:sym typeface="Lato"/>
              </a:rPr>
              <a:t>Insert Part B Task 3 </a:t>
            </a:r>
            <a:r>
              <a:rPr b="1" i="1" lang="en" sz="1800" u="sng">
                <a:solidFill>
                  <a:srgbClr val="4D4D4D"/>
                </a:solidFill>
                <a:latin typeface="Lato"/>
                <a:ea typeface="Lato"/>
                <a:cs typeface="Lato"/>
                <a:sym typeface="Lato"/>
              </a:rPr>
              <a:t>Step 4</a:t>
            </a:r>
            <a:r>
              <a:rPr b="1" i="1" lang="en" sz="1800">
                <a:solidFill>
                  <a:srgbClr val="4D4D4D"/>
                </a:solidFill>
                <a:latin typeface="Lato"/>
                <a:ea typeface="Lato"/>
                <a:cs typeface="Lato"/>
                <a:sym typeface="Lato"/>
              </a:rPr>
              <a:t> Screenshot here.</a:t>
            </a:r>
            <a:endParaRPr b="1" i="1" sz="1800">
              <a:solidFill>
                <a:srgbClr val="4D4D4D"/>
              </a:solidFill>
              <a:latin typeface="Lato"/>
              <a:ea typeface="Lato"/>
              <a:cs typeface="Lato"/>
              <a:sym typeface="Lato"/>
            </a:endParaRPr>
          </a:p>
        </p:txBody>
      </p:sp>
      <p:sp>
        <p:nvSpPr>
          <p:cNvPr id="242" name="Google Shape;242;p34"/>
          <p:cNvSpPr txBox="1"/>
          <p:nvPr>
            <p:ph type="title"/>
          </p:nvPr>
        </p:nvSpPr>
        <p:spPr>
          <a:xfrm>
            <a:off x="220025" y="381463"/>
            <a:ext cx="6282300" cy="65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C5155"/>
                </a:solidFill>
                <a:latin typeface="Lato Black"/>
                <a:ea typeface="Lato Black"/>
                <a:cs typeface="Lato Black"/>
                <a:sym typeface="Lato Black"/>
              </a:rPr>
              <a:t>Part B Task 3:</a:t>
            </a:r>
            <a:r>
              <a:rPr lang="en" sz="2400">
                <a:solidFill>
                  <a:srgbClr val="434343"/>
                </a:solidFill>
                <a:latin typeface="Lato Black"/>
                <a:ea typeface="Lato Black"/>
                <a:cs typeface="Lato Black"/>
                <a:sym typeface="Lato Black"/>
              </a:rPr>
              <a:t> Step 4 screenshot</a:t>
            </a:r>
            <a:endParaRPr sz="2400">
              <a:solidFill>
                <a:srgbClr val="FC5155"/>
              </a:solidFill>
              <a:latin typeface="Lato Black"/>
              <a:ea typeface="Lato Black"/>
              <a:cs typeface="Lato Black"/>
              <a:sym typeface="Lato Black"/>
            </a:endParaRPr>
          </a:p>
        </p:txBody>
      </p:sp>
      <p:pic>
        <p:nvPicPr>
          <p:cNvPr id="243" name="Google Shape;243;p34"/>
          <p:cNvPicPr preferRelativeResize="0"/>
          <p:nvPr/>
        </p:nvPicPr>
        <p:blipFill>
          <a:blip r:embed="rId3">
            <a:alphaModFix/>
          </a:blip>
          <a:stretch>
            <a:fillRect/>
          </a:stretch>
        </p:blipFill>
        <p:spPr>
          <a:xfrm>
            <a:off x="1555700" y="1802750"/>
            <a:ext cx="6148372" cy="283920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 name="Shape 50"/>
        <p:cNvGrpSpPr/>
        <p:nvPr/>
      </p:nvGrpSpPr>
      <p:grpSpPr>
        <a:xfrm>
          <a:off x="0" y="0"/>
          <a:ext cx="0" cy="0"/>
          <a:chOff x="0" y="0"/>
          <a:chExt cx="0" cy="0"/>
        </a:xfrm>
      </p:grpSpPr>
      <p:sp>
        <p:nvSpPr>
          <p:cNvPr id="51" name="Google Shape;51;p8"/>
          <p:cNvSpPr txBox="1"/>
          <p:nvPr/>
        </p:nvSpPr>
        <p:spPr>
          <a:xfrm>
            <a:off x="1371600" y="1783250"/>
            <a:ext cx="6515100" cy="2878200"/>
          </a:xfrm>
          <a:prstGeom prst="rect">
            <a:avLst/>
          </a:prstGeom>
          <a:solidFill>
            <a:srgbClr val="FFEEEE"/>
          </a:solidFill>
          <a:ln cap="flat" cmpd="sng" w="28575">
            <a:solidFill>
              <a:srgbClr val="FF4C4C"/>
            </a:solidFill>
            <a:prstDash val="solid"/>
            <a:round/>
            <a:headEnd len="sm" w="sm" type="none"/>
            <a:tailEnd len="sm" w="sm" type="none"/>
          </a:ln>
        </p:spPr>
        <p:txBody>
          <a:bodyPr anchorCtr="0" anchor="ctr" bIns="91425" lIns="91425" spcFirstLastPara="1" rIns="91425" wrap="square" tIns="91425">
            <a:noAutofit/>
          </a:bodyPr>
          <a:lstStyle/>
          <a:p>
            <a:pPr indent="0" lvl="0" marL="91440" rtl="0" algn="l">
              <a:spcBef>
                <a:spcPts val="0"/>
              </a:spcBef>
              <a:spcAft>
                <a:spcPts val="0"/>
              </a:spcAft>
              <a:buNone/>
            </a:pPr>
            <a:r>
              <a:rPr b="1" i="1" lang="en" sz="1600">
                <a:solidFill>
                  <a:srgbClr val="4D4D4D"/>
                </a:solidFill>
                <a:latin typeface="Lato"/>
                <a:ea typeface="Lato"/>
                <a:cs typeface="Lato"/>
                <a:sym typeface="Lato"/>
              </a:rPr>
              <a:t>After you’ve finished cleaning up the data and fixing all the errors in the spreadsheet data, i</a:t>
            </a:r>
            <a:r>
              <a:rPr b="1" i="1" lang="en" sz="1600">
                <a:solidFill>
                  <a:srgbClr val="4D4D4D"/>
                </a:solidFill>
                <a:latin typeface="Lato"/>
                <a:ea typeface="Lato"/>
                <a:cs typeface="Lato"/>
                <a:sym typeface="Lato"/>
              </a:rPr>
              <a:t>nsert a screenshot of all the lead data in your spreadsheet. Make sure you can see all the columns, including:</a:t>
            </a:r>
            <a:endParaRPr b="1" i="1" sz="1600">
              <a:solidFill>
                <a:srgbClr val="4D4D4D"/>
              </a:solidFill>
              <a:latin typeface="Lato"/>
              <a:ea typeface="Lato"/>
              <a:cs typeface="Lato"/>
              <a:sym typeface="Lato"/>
            </a:endParaRPr>
          </a:p>
          <a:p>
            <a:pPr indent="0" lvl="0" marL="91440" rtl="0" algn="l">
              <a:spcBef>
                <a:spcPts val="0"/>
              </a:spcBef>
              <a:spcAft>
                <a:spcPts val="0"/>
              </a:spcAft>
              <a:buNone/>
            </a:pPr>
            <a:r>
              <a:t/>
            </a:r>
            <a:endParaRPr sz="1600">
              <a:solidFill>
                <a:srgbClr val="4D4D4D"/>
              </a:solidFill>
              <a:latin typeface="Lato"/>
              <a:ea typeface="Lato"/>
              <a:cs typeface="Lato"/>
              <a:sym typeface="Lato"/>
            </a:endParaRPr>
          </a:p>
          <a:p>
            <a:pPr indent="0" lvl="0" marL="914400" rtl="0" algn="l">
              <a:spcBef>
                <a:spcPts val="0"/>
              </a:spcBef>
              <a:spcAft>
                <a:spcPts val="0"/>
              </a:spcAft>
              <a:buNone/>
            </a:pPr>
            <a:r>
              <a:t/>
            </a:r>
            <a:endParaRPr sz="1600">
              <a:solidFill>
                <a:srgbClr val="4D4D4D"/>
              </a:solidFill>
              <a:latin typeface="Lato"/>
              <a:ea typeface="Lato"/>
              <a:cs typeface="Lato"/>
              <a:sym typeface="Lato"/>
            </a:endParaRPr>
          </a:p>
          <a:p>
            <a:pPr indent="0" lvl="0" marL="914400" rtl="0" algn="l">
              <a:spcBef>
                <a:spcPts val="0"/>
              </a:spcBef>
              <a:spcAft>
                <a:spcPts val="0"/>
              </a:spcAft>
              <a:buNone/>
            </a:pPr>
            <a:r>
              <a:t/>
            </a:r>
            <a:endParaRPr sz="1600">
              <a:solidFill>
                <a:srgbClr val="4D4D4D"/>
              </a:solidFill>
              <a:latin typeface="Lato"/>
              <a:ea typeface="Lato"/>
              <a:cs typeface="Lato"/>
              <a:sym typeface="Lato"/>
            </a:endParaRPr>
          </a:p>
          <a:p>
            <a:pPr indent="0" lvl="0" marL="914400" rtl="0" algn="l">
              <a:spcBef>
                <a:spcPts val="0"/>
              </a:spcBef>
              <a:spcAft>
                <a:spcPts val="0"/>
              </a:spcAft>
              <a:buNone/>
            </a:pPr>
            <a:r>
              <a:t/>
            </a:r>
            <a:endParaRPr sz="1600">
              <a:solidFill>
                <a:srgbClr val="4D4D4D"/>
              </a:solidFill>
              <a:latin typeface="Lato"/>
              <a:ea typeface="Lato"/>
              <a:cs typeface="Lato"/>
              <a:sym typeface="Lato"/>
            </a:endParaRPr>
          </a:p>
          <a:p>
            <a:pPr indent="0" lvl="0" marL="914400" rtl="0" algn="l">
              <a:spcBef>
                <a:spcPts val="0"/>
              </a:spcBef>
              <a:spcAft>
                <a:spcPts val="0"/>
              </a:spcAft>
              <a:buNone/>
            </a:pPr>
            <a:r>
              <a:t/>
            </a:r>
            <a:endParaRPr sz="1600">
              <a:solidFill>
                <a:srgbClr val="4D4D4D"/>
              </a:solidFill>
              <a:latin typeface="Lato"/>
              <a:ea typeface="Lato"/>
              <a:cs typeface="Lato"/>
              <a:sym typeface="Lato"/>
            </a:endParaRPr>
          </a:p>
          <a:p>
            <a:pPr indent="0" lvl="0" marL="0" rtl="0" algn="l">
              <a:spcBef>
                <a:spcPts val="0"/>
              </a:spcBef>
              <a:spcAft>
                <a:spcPts val="0"/>
              </a:spcAft>
              <a:buNone/>
            </a:pPr>
            <a:r>
              <a:t/>
            </a:r>
            <a:endParaRPr sz="1800">
              <a:solidFill>
                <a:srgbClr val="434343"/>
              </a:solidFill>
              <a:latin typeface="Lato"/>
              <a:ea typeface="Lato"/>
              <a:cs typeface="Lato"/>
              <a:sym typeface="Lato"/>
            </a:endParaRPr>
          </a:p>
          <a:p>
            <a:pPr indent="0" lvl="0" marL="91440" rtl="0" algn="l">
              <a:spcBef>
                <a:spcPts val="0"/>
              </a:spcBef>
              <a:spcAft>
                <a:spcPts val="0"/>
              </a:spcAft>
              <a:buNone/>
            </a:pPr>
            <a:r>
              <a:rPr b="1" i="1" lang="en" sz="1600">
                <a:solidFill>
                  <a:srgbClr val="4D4D4D"/>
                </a:solidFill>
                <a:latin typeface="Lato"/>
                <a:ea typeface="Lato"/>
                <a:cs typeface="Lato"/>
                <a:sym typeface="Lato"/>
              </a:rPr>
              <a:t>Replace the text box on the following slide with your screenshot</a:t>
            </a:r>
            <a:endParaRPr b="1" i="1" sz="1600">
              <a:solidFill>
                <a:srgbClr val="4D4D4D"/>
              </a:solidFill>
              <a:latin typeface="Lato"/>
              <a:ea typeface="Lato"/>
              <a:cs typeface="Lato"/>
              <a:sym typeface="Lato"/>
            </a:endParaRPr>
          </a:p>
        </p:txBody>
      </p:sp>
      <p:sp>
        <p:nvSpPr>
          <p:cNvPr id="52" name="Google Shape;52;p8"/>
          <p:cNvSpPr txBox="1"/>
          <p:nvPr/>
        </p:nvSpPr>
        <p:spPr>
          <a:xfrm>
            <a:off x="1004875" y="2724150"/>
            <a:ext cx="3000000" cy="1344900"/>
          </a:xfrm>
          <a:prstGeom prst="rect">
            <a:avLst/>
          </a:prstGeom>
          <a:noFill/>
          <a:ln>
            <a:noFill/>
          </a:ln>
        </p:spPr>
        <p:txBody>
          <a:bodyPr anchorCtr="0" anchor="t" bIns="91425" lIns="91425" spcFirstLastPara="1" rIns="91425" wrap="square" tIns="91425">
            <a:noAutofit/>
          </a:bodyPr>
          <a:lstStyle/>
          <a:p>
            <a:pPr indent="-317500" lvl="0" marL="914400" rtl="0" algn="l">
              <a:spcBef>
                <a:spcPts val="0"/>
              </a:spcBef>
              <a:spcAft>
                <a:spcPts val="0"/>
              </a:spcAft>
              <a:buClr>
                <a:srgbClr val="4D4D4D"/>
              </a:buClr>
              <a:buSzPts val="1400"/>
              <a:buFont typeface="Lato"/>
              <a:buChar char="●"/>
            </a:pPr>
            <a:r>
              <a:rPr lang="en">
                <a:solidFill>
                  <a:srgbClr val="4D4D4D"/>
                </a:solidFill>
                <a:latin typeface="Lato"/>
                <a:ea typeface="Lato"/>
                <a:cs typeface="Lato"/>
                <a:sym typeface="Lato"/>
              </a:rPr>
              <a:t>First Name</a:t>
            </a:r>
            <a:endParaRPr>
              <a:solidFill>
                <a:srgbClr val="4D4D4D"/>
              </a:solidFill>
              <a:latin typeface="Lato"/>
              <a:ea typeface="Lato"/>
              <a:cs typeface="Lato"/>
              <a:sym typeface="Lato"/>
            </a:endParaRPr>
          </a:p>
          <a:p>
            <a:pPr indent="-317500" lvl="0" marL="914400" rtl="0" algn="l">
              <a:spcBef>
                <a:spcPts val="0"/>
              </a:spcBef>
              <a:spcAft>
                <a:spcPts val="0"/>
              </a:spcAft>
              <a:buClr>
                <a:srgbClr val="4D4D4D"/>
              </a:buClr>
              <a:buSzPts val="1400"/>
              <a:buFont typeface="Lato"/>
              <a:buChar char="●"/>
            </a:pPr>
            <a:r>
              <a:rPr lang="en">
                <a:solidFill>
                  <a:srgbClr val="4D4D4D"/>
                </a:solidFill>
                <a:latin typeface="Lato"/>
                <a:ea typeface="Lato"/>
                <a:cs typeface="Lato"/>
                <a:sym typeface="Lato"/>
              </a:rPr>
              <a:t>Last Name</a:t>
            </a:r>
            <a:endParaRPr>
              <a:solidFill>
                <a:srgbClr val="4D4D4D"/>
              </a:solidFill>
              <a:latin typeface="Lato"/>
              <a:ea typeface="Lato"/>
              <a:cs typeface="Lato"/>
              <a:sym typeface="Lato"/>
            </a:endParaRPr>
          </a:p>
          <a:p>
            <a:pPr indent="-317500" lvl="0" marL="914400" rtl="0" algn="l">
              <a:spcBef>
                <a:spcPts val="0"/>
              </a:spcBef>
              <a:spcAft>
                <a:spcPts val="0"/>
              </a:spcAft>
              <a:buClr>
                <a:srgbClr val="4D4D4D"/>
              </a:buClr>
              <a:buSzPts val="1400"/>
              <a:buFont typeface="Lato"/>
              <a:buChar char="●"/>
            </a:pPr>
            <a:r>
              <a:rPr lang="en">
                <a:solidFill>
                  <a:srgbClr val="4D4D4D"/>
                </a:solidFill>
                <a:latin typeface="Lato"/>
                <a:ea typeface="Lato"/>
                <a:cs typeface="Lato"/>
                <a:sym typeface="Lato"/>
              </a:rPr>
              <a:t>Title</a:t>
            </a:r>
            <a:endParaRPr>
              <a:solidFill>
                <a:srgbClr val="4D4D4D"/>
              </a:solidFill>
              <a:latin typeface="Lato"/>
              <a:ea typeface="Lato"/>
              <a:cs typeface="Lato"/>
              <a:sym typeface="Lato"/>
            </a:endParaRPr>
          </a:p>
          <a:p>
            <a:pPr indent="-317500" lvl="0" marL="914400" rtl="0" algn="l">
              <a:spcBef>
                <a:spcPts val="0"/>
              </a:spcBef>
              <a:spcAft>
                <a:spcPts val="0"/>
              </a:spcAft>
              <a:buClr>
                <a:srgbClr val="4D4D4D"/>
              </a:buClr>
              <a:buSzPts val="1400"/>
              <a:buFont typeface="Lato"/>
              <a:buChar char="●"/>
            </a:pPr>
            <a:r>
              <a:rPr lang="en">
                <a:solidFill>
                  <a:srgbClr val="4D4D4D"/>
                </a:solidFill>
                <a:latin typeface="Lato"/>
                <a:ea typeface="Lato"/>
                <a:cs typeface="Lato"/>
                <a:sym typeface="Lato"/>
              </a:rPr>
              <a:t>Company</a:t>
            </a:r>
            <a:endParaRPr>
              <a:solidFill>
                <a:srgbClr val="4D4D4D"/>
              </a:solidFill>
              <a:latin typeface="Lato"/>
              <a:ea typeface="Lato"/>
              <a:cs typeface="Lato"/>
              <a:sym typeface="Lato"/>
            </a:endParaRPr>
          </a:p>
          <a:p>
            <a:pPr indent="-317500" lvl="0" marL="914400" rtl="0" algn="l">
              <a:spcBef>
                <a:spcPts val="0"/>
              </a:spcBef>
              <a:spcAft>
                <a:spcPts val="0"/>
              </a:spcAft>
              <a:buClr>
                <a:srgbClr val="4D4D4D"/>
              </a:buClr>
              <a:buSzPts val="1400"/>
              <a:buFont typeface="Lato"/>
              <a:buChar char="●"/>
            </a:pPr>
            <a:r>
              <a:rPr lang="en">
                <a:solidFill>
                  <a:srgbClr val="4D4D4D"/>
                </a:solidFill>
                <a:latin typeface="Lato"/>
                <a:ea typeface="Lato"/>
                <a:cs typeface="Lato"/>
                <a:sym typeface="Lato"/>
              </a:rPr>
              <a:t>Phone Number</a:t>
            </a:r>
            <a:endParaRPr>
              <a:solidFill>
                <a:srgbClr val="4D4D4D"/>
              </a:solidFill>
              <a:latin typeface="Lato"/>
              <a:ea typeface="Lato"/>
              <a:cs typeface="Lato"/>
              <a:sym typeface="Lato"/>
            </a:endParaRPr>
          </a:p>
          <a:p>
            <a:pPr indent="-317500" lvl="0" marL="914400" rtl="0" algn="l">
              <a:spcBef>
                <a:spcPts val="0"/>
              </a:spcBef>
              <a:spcAft>
                <a:spcPts val="0"/>
              </a:spcAft>
              <a:buClr>
                <a:srgbClr val="4D4D4D"/>
              </a:buClr>
              <a:buSzPts val="1400"/>
              <a:buFont typeface="Lato"/>
              <a:buChar char="●"/>
            </a:pPr>
            <a:r>
              <a:rPr lang="en">
                <a:solidFill>
                  <a:srgbClr val="4D4D4D"/>
                </a:solidFill>
                <a:latin typeface="Lato"/>
                <a:ea typeface="Lato"/>
                <a:cs typeface="Lato"/>
                <a:sym typeface="Lato"/>
              </a:rPr>
              <a:t>Email</a:t>
            </a:r>
            <a:endParaRPr/>
          </a:p>
        </p:txBody>
      </p:sp>
      <p:sp>
        <p:nvSpPr>
          <p:cNvPr id="53" name="Google Shape;53;p8"/>
          <p:cNvSpPr txBox="1"/>
          <p:nvPr>
            <p:ph type="title"/>
          </p:nvPr>
        </p:nvSpPr>
        <p:spPr>
          <a:xfrm>
            <a:off x="220025" y="381463"/>
            <a:ext cx="6282300" cy="65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C5155"/>
                </a:solidFill>
                <a:latin typeface="Lato Black"/>
                <a:ea typeface="Lato Black"/>
                <a:cs typeface="Lato Black"/>
                <a:sym typeface="Lato Black"/>
              </a:rPr>
              <a:t>Part A, Task 1:</a:t>
            </a:r>
            <a:r>
              <a:rPr lang="en" sz="2400">
                <a:solidFill>
                  <a:srgbClr val="434343"/>
                </a:solidFill>
                <a:latin typeface="Lato Black"/>
                <a:ea typeface="Lato Black"/>
                <a:cs typeface="Lato Black"/>
                <a:sym typeface="Lato Black"/>
              </a:rPr>
              <a:t> Structure and Download Lead Data</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35"/>
          <p:cNvSpPr txBox="1"/>
          <p:nvPr/>
        </p:nvSpPr>
        <p:spPr>
          <a:xfrm>
            <a:off x="1371600" y="1783250"/>
            <a:ext cx="6515100" cy="2878200"/>
          </a:xfrm>
          <a:prstGeom prst="rect">
            <a:avLst/>
          </a:prstGeom>
          <a:solidFill>
            <a:srgbClr val="FFEEEE"/>
          </a:solidFill>
          <a:ln cap="flat" cmpd="sng" w="28575">
            <a:solidFill>
              <a:srgbClr val="FF4C4C"/>
            </a:solidFill>
            <a:prstDash val="solid"/>
            <a:round/>
            <a:headEnd len="sm" w="sm" type="none"/>
            <a:tailEnd len="sm" w="sm" type="none"/>
          </a:ln>
        </p:spPr>
        <p:txBody>
          <a:bodyPr anchorCtr="0" anchor="ctr" bIns="91425" lIns="91425" spcFirstLastPara="1" rIns="91425" wrap="square" tIns="91425">
            <a:noAutofit/>
          </a:bodyPr>
          <a:lstStyle/>
          <a:p>
            <a:pPr indent="0" lvl="0" marL="91440" marR="91440" rtl="0" algn="ctr">
              <a:spcBef>
                <a:spcPts val="0"/>
              </a:spcBef>
              <a:spcAft>
                <a:spcPts val="0"/>
              </a:spcAft>
              <a:buNone/>
            </a:pPr>
            <a:r>
              <a:rPr b="1" i="1" lang="en" sz="1800">
                <a:solidFill>
                  <a:srgbClr val="434343"/>
                </a:solidFill>
                <a:latin typeface="Lato"/>
                <a:ea typeface="Lato"/>
                <a:cs typeface="Lato"/>
                <a:sym typeface="Lato"/>
              </a:rPr>
              <a:t>Insert a screenshot showing the leads marked as hot </a:t>
            </a:r>
            <a:br>
              <a:rPr b="1" i="1" lang="en" sz="1800">
                <a:solidFill>
                  <a:srgbClr val="434343"/>
                </a:solidFill>
                <a:latin typeface="Lato"/>
                <a:ea typeface="Lato"/>
                <a:cs typeface="Lato"/>
                <a:sym typeface="Lato"/>
              </a:rPr>
            </a:br>
            <a:r>
              <a:rPr b="1" i="1" lang="en" sz="1800">
                <a:solidFill>
                  <a:srgbClr val="434343"/>
                </a:solidFill>
                <a:latin typeface="Lato"/>
                <a:ea typeface="Lato"/>
                <a:cs typeface="Lato"/>
                <a:sym typeface="Lato"/>
              </a:rPr>
              <a:t>and warm on the leads list. Make sure that “Rating” is a displayed field on the leads list and that you have organized the list so that hot and warm leads appear first. The leads that appear marked as hot and warm may include leads that pre-existed in Salesforce before you imported your leads.</a:t>
            </a:r>
            <a:r>
              <a:rPr lang="en" sz="1800">
                <a:solidFill>
                  <a:srgbClr val="434343"/>
                </a:solidFill>
                <a:latin typeface="Lato"/>
                <a:ea typeface="Lato"/>
                <a:cs typeface="Lato"/>
                <a:sym typeface="Lato"/>
              </a:rPr>
              <a:t> </a:t>
            </a:r>
            <a:endParaRPr sz="1800">
              <a:solidFill>
                <a:srgbClr val="434343"/>
              </a:solidFill>
              <a:latin typeface="Lato"/>
              <a:ea typeface="Lato"/>
              <a:cs typeface="Lato"/>
              <a:sym typeface="Lato"/>
            </a:endParaRPr>
          </a:p>
        </p:txBody>
      </p:sp>
      <p:sp>
        <p:nvSpPr>
          <p:cNvPr id="249" name="Google Shape;249;p35"/>
          <p:cNvSpPr txBox="1"/>
          <p:nvPr>
            <p:ph type="title"/>
          </p:nvPr>
        </p:nvSpPr>
        <p:spPr>
          <a:xfrm>
            <a:off x="220025" y="381463"/>
            <a:ext cx="6282300" cy="65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C5155"/>
                </a:solidFill>
                <a:latin typeface="Lato Black"/>
                <a:ea typeface="Lato Black"/>
                <a:cs typeface="Lato Black"/>
                <a:sym typeface="Lato Black"/>
              </a:rPr>
              <a:t>Part B Task 4:</a:t>
            </a:r>
            <a:r>
              <a:rPr lang="en" sz="2400">
                <a:solidFill>
                  <a:srgbClr val="434343"/>
                </a:solidFill>
                <a:latin typeface="Lato Black"/>
                <a:ea typeface="Lato Black"/>
                <a:cs typeface="Lato Black"/>
                <a:sym typeface="Lato Black"/>
              </a:rPr>
              <a:t> Mark Leads as Hot</a:t>
            </a:r>
            <a:endParaRPr sz="2400">
              <a:solidFill>
                <a:srgbClr val="FC5155"/>
              </a:solidFill>
              <a:latin typeface="Lato Black"/>
              <a:ea typeface="Lato Black"/>
              <a:cs typeface="Lato Black"/>
              <a:sym typeface="Lato Black"/>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36"/>
          <p:cNvSpPr txBox="1"/>
          <p:nvPr/>
        </p:nvSpPr>
        <p:spPr>
          <a:xfrm>
            <a:off x="1371600" y="1783250"/>
            <a:ext cx="6515100" cy="2878200"/>
          </a:xfrm>
          <a:prstGeom prst="rect">
            <a:avLst/>
          </a:prstGeom>
          <a:noFill/>
          <a:ln cap="flat" cmpd="sng" w="28575">
            <a:solidFill>
              <a:srgbClr val="FF4C4C"/>
            </a:solidFill>
            <a:prstDash val="dash"/>
            <a:round/>
            <a:headEnd len="sm" w="sm" type="none"/>
            <a:tailEnd len="sm" w="sm" type="none"/>
          </a:ln>
        </p:spPr>
        <p:txBody>
          <a:bodyPr anchorCtr="0" anchor="t" bIns="91425" lIns="91425" spcFirstLastPara="1" rIns="91425" wrap="square" tIns="859525">
            <a:noAutofit/>
          </a:bodyPr>
          <a:lstStyle/>
          <a:p>
            <a:pPr indent="0" lvl="0" marL="91440" marR="91440" rtl="0" algn="ctr">
              <a:spcBef>
                <a:spcPts val="0"/>
              </a:spcBef>
              <a:spcAft>
                <a:spcPts val="0"/>
              </a:spcAft>
              <a:buNone/>
            </a:pPr>
            <a:r>
              <a:rPr b="1" i="1" lang="en" sz="1800">
                <a:solidFill>
                  <a:srgbClr val="4D4D4D"/>
                </a:solidFill>
                <a:latin typeface="Lato"/>
                <a:ea typeface="Lato"/>
                <a:cs typeface="Lato"/>
                <a:sym typeface="Lato"/>
              </a:rPr>
              <a:t>Insert Part B Task 4 Screenshot here.</a:t>
            </a:r>
            <a:endParaRPr b="1" i="1" sz="1800">
              <a:solidFill>
                <a:srgbClr val="4D4D4D"/>
              </a:solidFill>
              <a:latin typeface="Lato"/>
              <a:ea typeface="Lato"/>
              <a:cs typeface="Lato"/>
              <a:sym typeface="Lato"/>
            </a:endParaRPr>
          </a:p>
        </p:txBody>
      </p:sp>
      <p:sp>
        <p:nvSpPr>
          <p:cNvPr id="255" name="Google Shape;255;p36"/>
          <p:cNvSpPr txBox="1"/>
          <p:nvPr>
            <p:ph type="title"/>
          </p:nvPr>
        </p:nvSpPr>
        <p:spPr>
          <a:xfrm>
            <a:off x="220025" y="381463"/>
            <a:ext cx="6282300" cy="65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C5155"/>
                </a:solidFill>
                <a:latin typeface="Lato Black"/>
                <a:ea typeface="Lato Black"/>
                <a:cs typeface="Lato Black"/>
                <a:sym typeface="Lato Black"/>
              </a:rPr>
              <a:t>Part B Task 4:</a:t>
            </a:r>
            <a:r>
              <a:rPr lang="en" sz="2400">
                <a:solidFill>
                  <a:srgbClr val="434343"/>
                </a:solidFill>
                <a:latin typeface="Lato Black"/>
                <a:ea typeface="Lato Black"/>
                <a:cs typeface="Lato Black"/>
                <a:sym typeface="Lato Black"/>
              </a:rPr>
              <a:t> Screenshot</a:t>
            </a:r>
            <a:endParaRPr sz="2400">
              <a:solidFill>
                <a:srgbClr val="FC5155"/>
              </a:solidFill>
              <a:latin typeface="Lato Black"/>
              <a:ea typeface="Lato Black"/>
              <a:cs typeface="Lato Black"/>
              <a:sym typeface="Lato Black"/>
            </a:endParaRPr>
          </a:p>
        </p:txBody>
      </p:sp>
      <p:pic>
        <p:nvPicPr>
          <p:cNvPr id="256" name="Google Shape;256;p36"/>
          <p:cNvPicPr preferRelativeResize="0"/>
          <p:nvPr/>
        </p:nvPicPr>
        <p:blipFill>
          <a:blip r:embed="rId3">
            <a:alphaModFix/>
          </a:blip>
          <a:stretch>
            <a:fillRect/>
          </a:stretch>
        </p:blipFill>
        <p:spPr>
          <a:xfrm>
            <a:off x="1551250" y="1818650"/>
            <a:ext cx="6155827" cy="28112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37"/>
          <p:cNvSpPr txBox="1"/>
          <p:nvPr/>
        </p:nvSpPr>
        <p:spPr>
          <a:xfrm>
            <a:off x="1371600" y="1783250"/>
            <a:ext cx="6515100" cy="2878200"/>
          </a:xfrm>
          <a:prstGeom prst="rect">
            <a:avLst/>
          </a:prstGeom>
          <a:solidFill>
            <a:srgbClr val="FFEEEE"/>
          </a:solidFill>
          <a:ln cap="flat" cmpd="sng" w="28575">
            <a:solidFill>
              <a:srgbClr val="FF4C4C"/>
            </a:solidFill>
            <a:prstDash val="solid"/>
            <a:round/>
            <a:headEnd len="sm" w="sm" type="none"/>
            <a:tailEnd len="sm" w="sm" type="none"/>
          </a:ln>
        </p:spPr>
        <p:txBody>
          <a:bodyPr anchorCtr="0" anchor="ctr" bIns="91425" lIns="91425" spcFirstLastPara="1" rIns="91425" wrap="square" tIns="91425">
            <a:noAutofit/>
          </a:bodyPr>
          <a:lstStyle/>
          <a:p>
            <a:pPr indent="0" lvl="0" marL="91440" marR="91440" rtl="0" algn="ctr">
              <a:spcBef>
                <a:spcPts val="0"/>
              </a:spcBef>
              <a:spcAft>
                <a:spcPts val="0"/>
              </a:spcAft>
              <a:buNone/>
            </a:pPr>
            <a:r>
              <a:rPr b="1" i="1" lang="en" sz="1800">
                <a:solidFill>
                  <a:srgbClr val="4D4D4D"/>
                </a:solidFill>
                <a:latin typeface="Lato"/>
                <a:ea typeface="Lato"/>
                <a:cs typeface="Lato"/>
                <a:sym typeface="Lato"/>
              </a:rPr>
              <a:t>Insert a screenshot showing an email that can be sent to either Martha Newsom or Denise Choi. The email should include a merge field for the recipient’s first name. </a:t>
            </a:r>
            <a:endParaRPr b="1" i="1" sz="1800">
              <a:solidFill>
                <a:srgbClr val="4D4D4D"/>
              </a:solidFill>
              <a:latin typeface="Lato"/>
              <a:ea typeface="Lato"/>
              <a:cs typeface="Lato"/>
              <a:sym typeface="Lato"/>
            </a:endParaRPr>
          </a:p>
        </p:txBody>
      </p:sp>
      <p:sp>
        <p:nvSpPr>
          <p:cNvPr id="262" name="Google Shape;262;p37"/>
          <p:cNvSpPr txBox="1"/>
          <p:nvPr>
            <p:ph type="title"/>
          </p:nvPr>
        </p:nvSpPr>
        <p:spPr>
          <a:xfrm>
            <a:off x="220025" y="381463"/>
            <a:ext cx="6282300" cy="65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C5155"/>
                </a:solidFill>
                <a:latin typeface="Lato Black"/>
                <a:ea typeface="Lato Black"/>
                <a:cs typeface="Lato Black"/>
                <a:sym typeface="Lato Black"/>
              </a:rPr>
              <a:t>Part B Task 5:</a:t>
            </a:r>
            <a:r>
              <a:rPr lang="en" sz="2400">
                <a:solidFill>
                  <a:srgbClr val="434343"/>
                </a:solidFill>
                <a:latin typeface="Lato Black"/>
                <a:ea typeface="Lato Black"/>
                <a:cs typeface="Lato Black"/>
                <a:sym typeface="Lato Black"/>
              </a:rPr>
              <a:t> Create Email Templates</a:t>
            </a:r>
            <a:endParaRPr sz="2400">
              <a:solidFill>
                <a:srgbClr val="FC5155"/>
              </a:solidFill>
              <a:latin typeface="Lato Black"/>
              <a:ea typeface="Lato Black"/>
              <a:cs typeface="Lato Black"/>
              <a:sym typeface="Lato Black"/>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38"/>
          <p:cNvSpPr txBox="1"/>
          <p:nvPr/>
        </p:nvSpPr>
        <p:spPr>
          <a:xfrm>
            <a:off x="1371600" y="1783250"/>
            <a:ext cx="6515100" cy="2878200"/>
          </a:xfrm>
          <a:prstGeom prst="rect">
            <a:avLst/>
          </a:prstGeom>
          <a:noFill/>
          <a:ln cap="flat" cmpd="sng" w="28575">
            <a:solidFill>
              <a:srgbClr val="FF4C4C"/>
            </a:solidFill>
            <a:prstDash val="dash"/>
            <a:round/>
            <a:headEnd len="sm" w="sm" type="none"/>
            <a:tailEnd len="sm" w="sm" type="none"/>
          </a:ln>
        </p:spPr>
        <p:txBody>
          <a:bodyPr anchorCtr="0" anchor="t" bIns="91425" lIns="91425" spcFirstLastPara="1" rIns="91425" wrap="square" tIns="859525">
            <a:noAutofit/>
          </a:bodyPr>
          <a:lstStyle/>
          <a:p>
            <a:pPr indent="0" lvl="0" marL="91440" marR="91440" rtl="0" algn="ctr">
              <a:spcBef>
                <a:spcPts val="0"/>
              </a:spcBef>
              <a:spcAft>
                <a:spcPts val="0"/>
              </a:spcAft>
              <a:buNone/>
            </a:pPr>
            <a:r>
              <a:rPr b="1" i="1" lang="en" sz="1800">
                <a:solidFill>
                  <a:srgbClr val="4D4D4D"/>
                </a:solidFill>
                <a:latin typeface="Lato"/>
                <a:ea typeface="Lato"/>
                <a:cs typeface="Lato"/>
                <a:sym typeface="Lato"/>
              </a:rPr>
              <a:t>Insert Part B Task 5 Screenshot here.</a:t>
            </a:r>
            <a:endParaRPr b="1" i="1" sz="1800">
              <a:solidFill>
                <a:srgbClr val="4D4D4D"/>
              </a:solidFill>
              <a:latin typeface="Lato"/>
              <a:ea typeface="Lato"/>
              <a:cs typeface="Lato"/>
              <a:sym typeface="Lato"/>
            </a:endParaRPr>
          </a:p>
        </p:txBody>
      </p:sp>
      <p:sp>
        <p:nvSpPr>
          <p:cNvPr id="268" name="Google Shape;268;p38"/>
          <p:cNvSpPr txBox="1"/>
          <p:nvPr>
            <p:ph type="title"/>
          </p:nvPr>
        </p:nvSpPr>
        <p:spPr>
          <a:xfrm>
            <a:off x="220025" y="381463"/>
            <a:ext cx="6282300" cy="65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C5155"/>
                </a:solidFill>
                <a:latin typeface="Lato Black"/>
                <a:ea typeface="Lato Black"/>
                <a:cs typeface="Lato Black"/>
                <a:sym typeface="Lato Black"/>
              </a:rPr>
              <a:t>Part B Task 5:</a:t>
            </a:r>
            <a:r>
              <a:rPr lang="en" sz="2400">
                <a:solidFill>
                  <a:srgbClr val="434343"/>
                </a:solidFill>
                <a:latin typeface="Lato Black"/>
                <a:ea typeface="Lato Black"/>
                <a:cs typeface="Lato Black"/>
                <a:sym typeface="Lato Black"/>
              </a:rPr>
              <a:t> Screenshot</a:t>
            </a:r>
            <a:endParaRPr sz="2400">
              <a:solidFill>
                <a:srgbClr val="FC5155"/>
              </a:solidFill>
              <a:latin typeface="Lato Black"/>
              <a:ea typeface="Lato Black"/>
              <a:cs typeface="Lato Black"/>
              <a:sym typeface="Lato Black"/>
            </a:endParaRPr>
          </a:p>
        </p:txBody>
      </p:sp>
      <p:pic>
        <p:nvPicPr>
          <p:cNvPr id="269" name="Google Shape;269;p38"/>
          <p:cNvPicPr preferRelativeResize="0"/>
          <p:nvPr/>
        </p:nvPicPr>
        <p:blipFill>
          <a:blip r:embed="rId3">
            <a:alphaModFix/>
          </a:blip>
          <a:stretch>
            <a:fillRect/>
          </a:stretch>
        </p:blipFill>
        <p:spPr>
          <a:xfrm>
            <a:off x="1414275" y="1833200"/>
            <a:ext cx="6438676" cy="27967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39"/>
          <p:cNvSpPr txBox="1"/>
          <p:nvPr/>
        </p:nvSpPr>
        <p:spPr>
          <a:xfrm>
            <a:off x="1371600" y="1782375"/>
            <a:ext cx="6515100" cy="3018300"/>
          </a:xfrm>
          <a:prstGeom prst="rect">
            <a:avLst/>
          </a:prstGeom>
          <a:solidFill>
            <a:srgbClr val="FFEEEE"/>
          </a:solidFill>
          <a:ln cap="flat" cmpd="sng" w="28575">
            <a:solidFill>
              <a:srgbClr val="FF4C4C"/>
            </a:solidFill>
            <a:prstDash val="solid"/>
            <a:round/>
            <a:headEnd len="sm" w="sm" type="none"/>
            <a:tailEnd len="sm" w="sm" type="none"/>
          </a:ln>
        </p:spPr>
        <p:txBody>
          <a:bodyPr anchorCtr="0" anchor="ctr" bIns="2395725" lIns="91425" spcFirstLastPara="1" rIns="91425" wrap="square" tIns="91425">
            <a:noAutofit/>
          </a:bodyPr>
          <a:lstStyle/>
          <a:p>
            <a:pPr indent="0" lvl="0" marL="91440" rtl="0" algn="l">
              <a:spcBef>
                <a:spcPts val="0"/>
              </a:spcBef>
              <a:spcAft>
                <a:spcPts val="0"/>
              </a:spcAft>
              <a:buNone/>
            </a:pPr>
            <a:r>
              <a:rPr b="1" i="1" lang="en" sz="1600">
                <a:solidFill>
                  <a:srgbClr val="434343"/>
                </a:solidFill>
                <a:latin typeface="Lato"/>
                <a:ea typeface="Lato"/>
                <a:cs typeface="Lato"/>
                <a:sym typeface="Lato"/>
              </a:rPr>
              <a:t>Insert screenshots on the following slides to show the updates you’ve made to each lead according to the directions below:</a:t>
            </a:r>
            <a:endParaRPr b="1" i="1" sz="1600">
              <a:solidFill>
                <a:srgbClr val="434343"/>
              </a:solidFill>
              <a:latin typeface="Lato"/>
              <a:ea typeface="Lato"/>
              <a:cs typeface="Lato"/>
              <a:sym typeface="Lato"/>
            </a:endParaRPr>
          </a:p>
        </p:txBody>
      </p:sp>
      <p:sp>
        <p:nvSpPr>
          <p:cNvPr id="275" name="Google Shape;275;p39"/>
          <p:cNvSpPr txBox="1"/>
          <p:nvPr/>
        </p:nvSpPr>
        <p:spPr>
          <a:xfrm>
            <a:off x="1460400" y="2350400"/>
            <a:ext cx="6426300" cy="2484300"/>
          </a:xfrm>
          <a:prstGeom prst="rect">
            <a:avLst/>
          </a:prstGeom>
          <a:noFill/>
          <a:ln>
            <a:noFill/>
          </a:ln>
        </p:spPr>
        <p:txBody>
          <a:bodyPr anchorCtr="0" anchor="t" bIns="91425" lIns="91425" spcFirstLastPara="1" rIns="91425" wrap="square" tIns="91425">
            <a:noAutofit/>
          </a:bodyPr>
          <a:lstStyle/>
          <a:p>
            <a:pPr indent="0" lvl="0" marL="457200" rtl="0" algn="l">
              <a:lnSpc>
                <a:spcPct val="115000"/>
              </a:lnSpc>
              <a:spcBef>
                <a:spcPts val="0"/>
              </a:spcBef>
              <a:spcAft>
                <a:spcPts val="0"/>
              </a:spcAft>
              <a:buNone/>
            </a:pPr>
            <a:r>
              <a:rPr b="1" lang="en" sz="1200">
                <a:solidFill>
                  <a:srgbClr val="434343"/>
                </a:solidFill>
                <a:latin typeface="Lato"/>
                <a:ea typeface="Lato"/>
                <a:cs typeface="Lato"/>
                <a:sym typeface="Lato"/>
              </a:rPr>
              <a:t>Step 1: Screenshot Thandiwe Bandi’s lead record page.</a:t>
            </a:r>
            <a:endParaRPr b="1" sz="1200">
              <a:solidFill>
                <a:srgbClr val="434343"/>
              </a:solidFill>
              <a:latin typeface="Lato"/>
              <a:ea typeface="Lato"/>
              <a:cs typeface="Lato"/>
              <a:sym typeface="Lato"/>
            </a:endParaRPr>
          </a:p>
          <a:p>
            <a:pPr indent="-304800" lvl="1" marL="914400" rtl="0" algn="l">
              <a:lnSpc>
                <a:spcPct val="115000"/>
              </a:lnSpc>
              <a:spcBef>
                <a:spcPts val="0"/>
              </a:spcBef>
              <a:spcAft>
                <a:spcPts val="0"/>
              </a:spcAft>
              <a:buClr>
                <a:srgbClr val="434343"/>
              </a:buClr>
              <a:buSzPts val="1200"/>
              <a:buFont typeface="Lato"/>
              <a:buChar char="○"/>
            </a:pPr>
            <a:r>
              <a:rPr i="1" lang="en" sz="1200">
                <a:solidFill>
                  <a:srgbClr val="434343"/>
                </a:solidFill>
                <a:latin typeface="Lato"/>
                <a:ea typeface="Lato"/>
                <a:cs typeface="Lato"/>
                <a:sym typeface="Lato"/>
              </a:rPr>
              <a:t>Make sure your screenshot shows the lead’s name, the note you created, and that their lead status in the lead path is updated to Closed — Not Converted. </a:t>
            </a:r>
            <a:endParaRPr i="1" sz="1200">
              <a:solidFill>
                <a:srgbClr val="434343"/>
              </a:solidFill>
              <a:latin typeface="Lato"/>
              <a:ea typeface="Lato"/>
              <a:cs typeface="Lato"/>
              <a:sym typeface="Lato"/>
            </a:endParaRPr>
          </a:p>
          <a:p>
            <a:pPr indent="0" lvl="0" marL="457200" rtl="0" algn="l">
              <a:lnSpc>
                <a:spcPct val="115000"/>
              </a:lnSpc>
              <a:spcBef>
                <a:spcPts val="0"/>
              </a:spcBef>
              <a:spcAft>
                <a:spcPts val="0"/>
              </a:spcAft>
              <a:buNone/>
            </a:pPr>
            <a:r>
              <a:rPr b="1" lang="en" sz="1200">
                <a:solidFill>
                  <a:srgbClr val="434343"/>
                </a:solidFill>
                <a:latin typeface="Lato"/>
                <a:ea typeface="Lato"/>
                <a:cs typeface="Lato"/>
                <a:sym typeface="Lato"/>
              </a:rPr>
              <a:t>Step 2:</a:t>
            </a:r>
            <a:r>
              <a:rPr lang="en" sz="1200">
                <a:solidFill>
                  <a:srgbClr val="434343"/>
                </a:solidFill>
                <a:latin typeface="Lato"/>
                <a:ea typeface="Lato"/>
                <a:cs typeface="Lato"/>
                <a:sym typeface="Lato"/>
              </a:rPr>
              <a:t> </a:t>
            </a:r>
            <a:r>
              <a:rPr b="1" lang="en" sz="1200">
                <a:solidFill>
                  <a:srgbClr val="434343"/>
                </a:solidFill>
                <a:latin typeface="Lato"/>
                <a:ea typeface="Lato"/>
                <a:cs typeface="Lato"/>
                <a:sym typeface="Lato"/>
              </a:rPr>
              <a:t>Screenshot Janet Steinberg’s lead record page.</a:t>
            </a:r>
            <a:endParaRPr b="1" sz="1200">
              <a:solidFill>
                <a:srgbClr val="434343"/>
              </a:solidFill>
              <a:latin typeface="Lato"/>
              <a:ea typeface="Lato"/>
              <a:cs typeface="Lato"/>
              <a:sym typeface="Lato"/>
            </a:endParaRPr>
          </a:p>
          <a:p>
            <a:pPr indent="-304800" lvl="1" marL="914400" rtl="0" algn="l">
              <a:lnSpc>
                <a:spcPct val="115000"/>
              </a:lnSpc>
              <a:spcBef>
                <a:spcPts val="0"/>
              </a:spcBef>
              <a:spcAft>
                <a:spcPts val="0"/>
              </a:spcAft>
              <a:buClr>
                <a:srgbClr val="434343"/>
              </a:buClr>
              <a:buSzPts val="1200"/>
              <a:buFont typeface="Lato"/>
              <a:buChar char="○"/>
            </a:pPr>
            <a:r>
              <a:rPr i="1" lang="en" sz="1200">
                <a:solidFill>
                  <a:srgbClr val="434343"/>
                </a:solidFill>
                <a:latin typeface="Lato"/>
                <a:ea typeface="Lato"/>
                <a:cs typeface="Lato"/>
                <a:sym typeface="Lato"/>
              </a:rPr>
              <a:t>Make sure your screenshot shows the lead’s name, the note you created, and that their lead status in the lead path is updated to Closed — Not Converted. </a:t>
            </a:r>
            <a:endParaRPr i="1" sz="1200">
              <a:solidFill>
                <a:srgbClr val="434343"/>
              </a:solidFill>
              <a:latin typeface="Lato"/>
              <a:ea typeface="Lato"/>
              <a:cs typeface="Lato"/>
              <a:sym typeface="Lato"/>
            </a:endParaRPr>
          </a:p>
          <a:p>
            <a:pPr indent="0" lvl="0" marL="457200" rtl="0" algn="l">
              <a:lnSpc>
                <a:spcPct val="115000"/>
              </a:lnSpc>
              <a:spcBef>
                <a:spcPts val="0"/>
              </a:spcBef>
              <a:spcAft>
                <a:spcPts val="0"/>
              </a:spcAft>
              <a:buNone/>
            </a:pPr>
            <a:r>
              <a:rPr b="1" lang="en" sz="1200">
                <a:solidFill>
                  <a:srgbClr val="434343"/>
                </a:solidFill>
                <a:latin typeface="Lato"/>
                <a:ea typeface="Lato"/>
                <a:cs typeface="Lato"/>
                <a:sym typeface="Lato"/>
              </a:rPr>
              <a:t>S</a:t>
            </a:r>
            <a:r>
              <a:rPr b="1" lang="en" sz="1200">
                <a:solidFill>
                  <a:srgbClr val="434343"/>
                </a:solidFill>
                <a:latin typeface="Lato"/>
                <a:ea typeface="Lato"/>
                <a:cs typeface="Lato"/>
                <a:sym typeface="Lato"/>
              </a:rPr>
              <a:t>tep 3:</a:t>
            </a:r>
            <a:r>
              <a:rPr lang="en" sz="1200">
                <a:solidFill>
                  <a:srgbClr val="434343"/>
                </a:solidFill>
                <a:latin typeface="Lato"/>
                <a:ea typeface="Lato"/>
                <a:cs typeface="Lato"/>
                <a:sym typeface="Lato"/>
              </a:rPr>
              <a:t> </a:t>
            </a:r>
            <a:r>
              <a:rPr b="1" lang="en" sz="1200">
                <a:solidFill>
                  <a:srgbClr val="434343"/>
                </a:solidFill>
                <a:latin typeface="Lato"/>
                <a:ea typeface="Lato"/>
                <a:cs typeface="Lato"/>
                <a:sym typeface="Lato"/>
              </a:rPr>
              <a:t>Screenshot the popup after converting Martha Newman.</a:t>
            </a:r>
            <a:endParaRPr b="1" sz="1200">
              <a:solidFill>
                <a:srgbClr val="434343"/>
              </a:solidFill>
              <a:latin typeface="Lato"/>
              <a:ea typeface="Lato"/>
              <a:cs typeface="Lato"/>
              <a:sym typeface="Lato"/>
            </a:endParaRPr>
          </a:p>
          <a:p>
            <a:pPr indent="-304800" lvl="1" marL="914400" rtl="0" algn="l">
              <a:lnSpc>
                <a:spcPct val="115000"/>
              </a:lnSpc>
              <a:spcBef>
                <a:spcPts val="0"/>
              </a:spcBef>
              <a:spcAft>
                <a:spcPts val="0"/>
              </a:spcAft>
              <a:buClr>
                <a:srgbClr val="434343"/>
              </a:buClr>
              <a:buSzPts val="1200"/>
              <a:buFont typeface="Lato"/>
              <a:buChar char="○"/>
            </a:pPr>
            <a:r>
              <a:rPr i="1" lang="en" sz="1200">
                <a:solidFill>
                  <a:srgbClr val="434343"/>
                </a:solidFill>
                <a:latin typeface="Lato"/>
                <a:ea typeface="Lato"/>
                <a:cs typeface="Lato"/>
                <a:sym typeface="Lato"/>
              </a:rPr>
              <a:t>This is the popup labeled “Your lead has been converted”. Make sure that the screenshot shows the Account, Contact, and Opportunity that have been created.</a:t>
            </a:r>
            <a:endParaRPr i="1" sz="1200">
              <a:solidFill>
                <a:srgbClr val="434343"/>
              </a:solidFill>
              <a:latin typeface="Lato"/>
              <a:ea typeface="Lato"/>
              <a:cs typeface="Lato"/>
              <a:sym typeface="Lato"/>
            </a:endParaRPr>
          </a:p>
          <a:p>
            <a:pPr indent="0" lvl="0" marL="457200" rtl="0" algn="l">
              <a:lnSpc>
                <a:spcPct val="115000"/>
              </a:lnSpc>
              <a:spcBef>
                <a:spcPts val="0"/>
              </a:spcBef>
              <a:spcAft>
                <a:spcPts val="0"/>
              </a:spcAft>
              <a:buNone/>
            </a:pPr>
            <a:r>
              <a:rPr b="1" lang="en" sz="1200">
                <a:solidFill>
                  <a:srgbClr val="434343"/>
                </a:solidFill>
                <a:latin typeface="Lato"/>
                <a:ea typeface="Lato"/>
                <a:cs typeface="Lato"/>
                <a:sym typeface="Lato"/>
              </a:rPr>
              <a:t>Step 4:</a:t>
            </a:r>
            <a:r>
              <a:rPr lang="en" sz="1200">
                <a:solidFill>
                  <a:srgbClr val="434343"/>
                </a:solidFill>
                <a:latin typeface="Lato"/>
                <a:ea typeface="Lato"/>
                <a:cs typeface="Lato"/>
                <a:sym typeface="Lato"/>
              </a:rPr>
              <a:t> </a:t>
            </a:r>
            <a:r>
              <a:rPr b="1" lang="en" sz="1200">
                <a:solidFill>
                  <a:srgbClr val="434343"/>
                </a:solidFill>
                <a:latin typeface="Lato"/>
                <a:ea typeface="Lato"/>
                <a:cs typeface="Lato"/>
                <a:sym typeface="Lato"/>
              </a:rPr>
              <a:t>Screenshot the popup after converting Denise Choi.</a:t>
            </a:r>
            <a:endParaRPr b="1" sz="1200">
              <a:solidFill>
                <a:srgbClr val="434343"/>
              </a:solidFill>
              <a:latin typeface="Lato"/>
              <a:ea typeface="Lato"/>
              <a:cs typeface="Lato"/>
              <a:sym typeface="Lato"/>
            </a:endParaRPr>
          </a:p>
          <a:p>
            <a:pPr indent="-304800" lvl="1" marL="914400" rtl="0" algn="l">
              <a:lnSpc>
                <a:spcPct val="115000"/>
              </a:lnSpc>
              <a:spcBef>
                <a:spcPts val="0"/>
              </a:spcBef>
              <a:spcAft>
                <a:spcPts val="0"/>
              </a:spcAft>
              <a:buClr>
                <a:srgbClr val="434343"/>
              </a:buClr>
              <a:buSzPts val="1200"/>
              <a:buFont typeface="Lato"/>
              <a:buChar char="○"/>
            </a:pPr>
            <a:r>
              <a:rPr i="1" lang="en" sz="1200">
                <a:solidFill>
                  <a:srgbClr val="434343"/>
                </a:solidFill>
                <a:latin typeface="Lato"/>
                <a:ea typeface="Lato"/>
                <a:cs typeface="Lato"/>
                <a:sym typeface="Lato"/>
              </a:rPr>
              <a:t>Make sure to show that an Account, Contact, and Opportunity have been created.</a:t>
            </a:r>
            <a:endParaRPr i="1" sz="1200">
              <a:latin typeface="Lato"/>
              <a:ea typeface="Lato"/>
              <a:cs typeface="Lato"/>
              <a:sym typeface="Lato"/>
            </a:endParaRPr>
          </a:p>
        </p:txBody>
      </p:sp>
      <p:sp>
        <p:nvSpPr>
          <p:cNvPr id="276" name="Google Shape;276;p39"/>
          <p:cNvSpPr txBox="1"/>
          <p:nvPr>
            <p:ph type="title"/>
          </p:nvPr>
        </p:nvSpPr>
        <p:spPr>
          <a:xfrm>
            <a:off x="220025" y="381463"/>
            <a:ext cx="6282300" cy="65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C5155"/>
                </a:solidFill>
                <a:latin typeface="Lato Black"/>
                <a:ea typeface="Lato Black"/>
                <a:cs typeface="Lato Black"/>
                <a:sym typeface="Lato Black"/>
              </a:rPr>
              <a:t>Part B Task 6:</a:t>
            </a:r>
            <a:r>
              <a:rPr lang="en" sz="2400">
                <a:solidFill>
                  <a:srgbClr val="434343"/>
                </a:solidFill>
                <a:latin typeface="Lato Black"/>
                <a:ea typeface="Lato Black"/>
                <a:cs typeface="Lato Black"/>
                <a:sym typeface="Lato Black"/>
              </a:rPr>
              <a:t> Convert Leads</a:t>
            </a:r>
            <a:endParaRPr sz="2400">
              <a:solidFill>
                <a:srgbClr val="FC5155"/>
              </a:solidFill>
              <a:latin typeface="Lato Black"/>
              <a:ea typeface="Lato Black"/>
              <a:cs typeface="Lato Black"/>
              <a:sym typeface="Lato Black"/>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40"/>
          <p:cNvSpPr txBox="1"/>
          <p:nvPr/>
        </p:nvSpPr>
        <p:spPr>
          <a:xfrm>
            <a:off x="1371600" y="1783250"/>
            <a:ext cx="6515100" cy="2878200"/>
          </a:xfrm>
          <a:prstGeom prst="rect">
            <a:avLst/>
          </a:prstGeom>
          <a:noFill/>
          <a:ln cap="flat" cmpd="sng" w="28575">
            <a:solidFill>
              <a:srgbClr val="FF4C4C"/>
            </a:solidFill>
            <a:prstDash val="dash"/>
            <a:round/>
            <a:headEnd len="sm" w="sm" type="none"/>
            <a:tailEnd len="sm" w="sm" type="none"/>
          </a:ln>
        </p:spPr>
        <p:txBody>
          <a:bodyPr anchorCtr="0" anchor="t" bIns="91425" lIns="91425" spcFirstLastPara="1" rIns="91425" wrap="square" tIns="859525">
            <a:noAutofit/>
          </a:bodyPr>
          <a:lstStyle/>
          <a:p>
            <a:pPr indent="0" lvl="0" marL="91440" marR="91440" rtl="0" algn="ctr">
              <a:spcBef>
                <a:spcPts val="0"/>
              </a:spcBef>
              <a:spcAft>
                <a:spcPts val="0"/>
              </a:spcAft>
              <a:buNone/>
            </a:pPr>
            <a:r>
              <a:rPr b="1" i="1" lang="en" sz="1800">
                <a:solidFill>
                  <a:srgbClr val="4D4D4D"/>
                </a:solidFill>
                <a:latin typeface="Lato"/>
                <a:ea typeface="Lato"/>
                <a:cs typeface="Lato"/>
                <a:sym typeface="Lato"/>
              </a:rPr>
              <a:t>Insert Part B Task 6 </a:t>
            </a:r>
            <a:r>
              <a:rPr b="1" i="1" lang="en" sz="1800" u="sng">
                <a:solidFill>
                  <a:srgbClr val="4D4D4D"/>
                </a:solidFill>
                <a:latin typeface="Lato"/>
                <a:ea typeface="Lato"/>
                <a:cs typeface="Lato"/>
                <a:sym typeface="Lato"/>
              </a:rPr>
              <a:t>Step 1</a:t>
            </a:r>
            <a:r>
              <a:rPr b="1" i="1" lang="en" sz="1800">
                <a:solidFill>
                  <a:srgbClr val="4D4D4D"/>
                </a:solidFill>
                <a:latin typeface="Lato"/>
                <a:ea typeface="Lato"/>
                <a:cs typeface="Lato"/>
                <a:sym typeface="Lato"/>
              </a:rPr>
              <a:t> Screenshot here.</a:t>
            </a:r>
            <a:endParaRPr b="1" i="1" sz="1800">
              <a:solidFill>
                <a:srgbClr val="4D4D4D"/>
              </a:solidFill>
              <a:latin typeface="Lato"/>
              <a:ea typeface="Lato"/>
              <a:cs typeface="Lato"/>
              <a:sym typeface="Lato"/>
            </a:endParaRPr>
          </a:p>
        </p:txBody>
      </p:sp>
      <p:sp>
        <p:nvSpPr>
          <p:cNvPr id="282" name="Google Shape;282;p40"/>
          <p:cNvSpPr txBox="1"/>
          <p:nvPr>
            <p:ph type="title"/>
          </p:nvPr>
        </p:nvSpPr>
        <p:spPr>
          <a:xfrm>
            <a:off x="220025" y="381463"/>
            <a:ext cx="6282300" cy="65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C5155"/>
                </a:solidFill>
                <a:latin typeface="Lato Black"/>
                <a:ea typeface="Lato Black"/>
                <a:cs typeface="Lato Black"/>
                <a:sym typeface="Lato Black"/>
              </a:rPr>
              <a:t>Part B Task 6:</a:t>
            </a:r>
            <a:r>
              <a:rPr lang="en" sz="2400">
                <a:solidFill>
                  <a:srgbClr val="434343"/>
                </a:solidFill>
                <a:latin typeface="Lato Black"/>
                <a:ea typeface="Lato Black"/>
                <a:cs typeface="Lato Black"/>
                <a:sym typeface="Lato Black"/>
              </a:rPr>
              <a:t> Step 1 screenshot</a:t>
            </a:r>
            <a:endParaRPr sz="2400">
              <a:solidFill>
                <a:srgbClr val="FC5155"/>
              </a:solidFill>
              <a:latin typeface="Lato Black"/>
              <a:ea typeface="Lato Black"/>
              <a:cs typeface="Lato Black"/>
              <a:sym typeface="Lato Black"/>
            </a:endParaRPr>
          </a:p>
        </p:txBody>
      </p:sp>
      <p:pic>
        <p:nvPicPr>
          <p:cNvPr id="283" name="Google Shape;283;p40"/>
          <p:cNvPicPr preferRelativeResize="0"/>
          <p:nvPr/>
        </p:nvPicPr>
        <p:blipFill>
          <a:blip r:embed="rId3">
            <a:alphaModFix/>
          </a:blip>
          <a:stretch>
            <a:fillRect/>
          </a:stretch>
        </p:blipFill>
        <p:spPr>
          <a:xfrm>
            <a:off x="1607800" y="1814050"/>
            <a:ext cx="6081398" cy="2815849"/>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41"/>
          <p:cNvSpPr txBox="1"/>
          <p:nvPr/>
        </p:nvSpPr>
        <p:spPr>
          <a:xfrm>
            <a:off x="1371600" y="1783250"/>
            <a:ext cx="6515100" cy="2878200"/>
          </a:xfrm>
          <a:prstGeom prst="rect">
            <a:avLst/>
          </a:prstGeom>
          <a:noFill/>
          <a:ln cap="flat" cmpd="sng" w="28575">
            <a:solidFill>
              <a:srgbClr val="FF4C4C"/>
            </a:solidFill>
            <a:prstDash val="dash"/>
            <a:round/>
            <a:headEnd len="sm" w="sm" type="none"/>
            <a:tailEnd len="sm" w="sm" type="none"/>
          </a:ln>
        </p:spPr>
        <p:txBody>
          <a:bodyPr anchorCtr="0" anchor="t" bIns="91425" lIns="91425" spcFirstLastPara="1" rIns="91425" wrap="square" tIns="859525">
            <a:noAutofit/>
          </a:bodyPr>
          <a:lstStyle/>
          <a:p>
            <a:pPr indent="0" lvl="0" marL="0" rtl="0" algn="ctr">
              <a:spcBef>
                <a:spcPts val="0"/>
              </a:spcBef>
              <a:spcAft>
                <a:spcPts val="0"/>
              </a:spcAft>
              <a:buNone/>
            </a:pPr>
            <a:r>
              <a:rPr b="1" i="1" lang="en" sz="1800">
                <a:solidFill>
                  <a:srgbClr val="4D4D4D"/>
                </a:solidFill>
                <a:latin typeface="Lato"/>
                <a:ea typeface="Lato"/>
                <a:cs typeface="Lato"/>
                <a:sym typeface="Lato"/>
              </a:rPr>
              <a:t>Insert Part B Task 6 </a:t>
            </a:r>
            <a:r>
              <a:rPr b="1" i="1" lang="en" sz="1800" u="sng">
                <a:solidFill>
                  <a:srgbClr val="4D4D4D"/>
                </a:solidFill>
                <a:latin typeface="Lato"/>
                <a:ea typeface="Lato"/>
                <a:cs typeface="Lato"/>
                <a:sym typeface="Lato"/>
              </a:rPr>
              <a:t>Step 2</a:t>
            </a:r>
            <a:r>
              <a:rPr b="1" i="1" lang="en" sz="1800">
                <a:solidFill>
                  <a:srgbClr val="4D4D4D"/>
                </a:solidFill>
                <a:latin typeface="Lato"/>
                <a:ea typeface="Lato"/>
                <a:cs typeface="Lato"/>
                <a:sym typeface="Lato"/>
              </a:rPr>
              <a:t> Screenshot here.</a:t>
            </a:r>
            <a:endParaRPr b="1" i="1" sz="1800">
              <a:solidFill>
                <a:srgbClr val="4D4D4D"/>
              </a:solidFill>
              <a:latin typeface="Lato"/>
              <a:ea typeface="Lato"/>
              <a:cs typeface="Lato"/>
              <a:sym typeface="Lato"/>
            </a:endParaRPr>
          </a:p>
        </p:txBody>
      </p:sp>
      <p:sp>
        <p:nvSpPr>
          <p:cNvPr id="289" name="Google Shape;289;p41"/>
          <p:cNvSpPr txBox="1"/>
          <p:nvPr>
            <p:ph type="title"/>
          </p:nvPr>
        </p:nvSpPr>
        <p:spPr>
          <a:xfrm>
            <a:off x="220025" y="381463"/>
            <a:ext cx="6282300" cy="65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C5155"/>
                </a:solidFill>
                <a:latin typeface="Lato Black"/>
                <a:ea typeface="Lato Black"/>
                <a:cs typeface="Lato Black"/>
                <a:sym typeface="Lato Black"/>
              </a:rPr>
              <a:t>Part B Task 6:</a:t>
            </a:r>
            <a:r>
              <a:rPr lang="en" sz="2400">
                <a:solidFill>
                  <a:srgbClr val="434343"/>
                </a:solidFill>
                <a:latin typeface="Lato Black"/>
                <a:ea typeface="Lato Black"/>
                <a:cs typeface="Lato Black"/>
                <a:sym typeface="Lato Black"/>
              </a:rPr>
              <a:t> Step 2 screenshot</a:t>
            </a:r>
            <a:endParaRPr sz="2400">
              <a:solidFill>
                <a:srgbClr val="FC5155"/>
              </a:solidFill>
              <a:latin typeface="Lato Black"/>
              <a:ea typeface="Lato Black"/>
              <a:cs typeface="Lato Black"/>
              <a:sym typeface="Lato Black"/>
            </a:endParaRPr>
          </a:p>
        </p:txBody>
      </p:sp>
      <p:pic>
        <p:nvPicPr>
          <p:cNvPr id="290" name="Google Shape;290;p41"/>
          <p:cNvPicPr preferRelativeResize="0"/>
          <p:nvPr/>
        </p:nvPicPr>
        <p:blipFill>
          <a:blip r:embed="rId3">
            <a:alphaModFix/>
          </a:blip>
          <a:stretch>
            <a:fillRect/>
          </a:stretch>
        </p:blipFill>
        <p:spPr>
          <a:xfrm>
            <a:off x="1615250" y="1816225"/>
            <a:ext cx="6044175" cy="2813676"/>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42"/>
          <p:cNvSpPr txBox="1"/>
          <p:nvPr/>
        </p:nvSpPr>
        <p:spPr>
          <a:xfrm>
            <a:off x="1371600" y="1783250"/>
            <a:ext cx="6515100" cy="2878200"/>
          </a:xfrm>
          <a:prstGeom prst="rect">
            <a:avLst/>
          </a:prstGeom>
          <a:noFill/>
          <a:ln cap="flat" cmpd="sng" w="28575">
            <a:solidFill>
              <a:srgbClr val="FF4C4C"/>
            </a:solidFill>
            <a:prstDash val="dash"/>
            <a:round/>
            <a:headEnd len="sm" w="sm" type="none"/>
            <a:tailEnd len="sm" w="sm" type="none"/>
          </a:ln>
        </p:spPr>
        <p:txBody>
          <a:bodyPr anchorCtr="0" anchor="t" bIns="91425" lIns="91425" spcFirstLastPara="1" rIns="91425" wrap="square" tIns="859525">
            <a:noAutofit/>
          </a:bodyPr>
          <a:lstStyle/>
          <a:p>
            <a:pPr indent="0" lvl="0" marL="91440" marR="91440" rtl="0" algn="ctr">
              <a:spcBef>
                <a:spcPts val="0"/>
              </a:spcBef>
              <a:spcAft>
                <a:spcPts val="0"/>
              </a:spcAft>
              <a:buNone/>
            </a:pPr>
            <a:r>
              <a:rPr b="1" i="1" lang="en" sz="1800">
                <a:solidFill>
                  <a:srgbClr val="4D4D4D"/>
                </a:solidFill>
                <a:latin typeface="Lato"/>
                <a:ea typeface="Lato"/>
                <a:cs typeface="Lato"/>
                <a:sym typeface="Lato"/>
              </a:rPr>
              <a:t>Insert Part B Task 6 </a:t>
            </a:r>
            <a:r>
              <a:rPr b="1" i="1" lang="en" sz="1800" u="sng">
                <a:solidFill>
                  <a:srgbClr val="4D4D4D"/>
                </a:solidFill>
                <a:latin typeface="Lato"/>
                <a:ea typeface="Lato"/>
                <a:cs typeface="Lato"/>
                <a:sym typeface="Lato"/>
              </a:rPr>
              <a:t>Step 3</a:t>
            </a:r>
            <a:r>
              <a:rPr b="1" i="1" lang="en" sz="1800">
                <a:solidFill>
                  <a:srgbClr val="4D4D4D"/>
                </a:solidFill>
                <a:latin typeface="Lato"/>
                <a:ea typeface="Lato"/>
                <a:cs typeface="Lato"/>
                <a:sym typeface="Lato"/>
              </a:rPr>
              <a:t> Screenshot here.</a:t>
            </a:r>
            <a:endParaRPr b="1" i="1" sz="1800">
              <a:solidFill>
                <a:srgbClr val="4D4D4D"/>
              </a:solidFill>
              <a:latin typeface="Lato"/>
              <a:ea typeface="Lato"/>
              <a:cs typeface="Lato"/>
              <a:sym typeface="Lato"/>
            </a:endParaRPr>
          </a:p>
        </p:txBody>
      </p:sp>
      <p:sp>
        <p:nvSpPr>
          <p:cNvPr id="296" name="Google Shape;296;p42"/>
          <p:cNvSpPr txBox="1"/>
          <p:nvPr>
            <p:ph type="title"/>
          </p:nvPr>
        </p:nvSpPr>
        <p:spPr>
          <a:xfrm>
            <a:off x="220025" y="381463"/>
            <a:ext cx="6282300" cy="65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C5155"/>
                </a:solidFill>
                <a:latin typeface="Lato Black"/>
                <a:ea typeface="Lato Black"/>
                <a:cs typeface="Lato Black"/>
                <a:sym typeface="Lato Black"/>
              </a:rPr>
              <a:t>Part B Task 6:</a:t>
            </a:r>
            <a:r>
              <a:rPr lang="en" sz="2400">
                <a:solidFill>
                  <a:srgbClr val="434343"/>
                </a:solidFill>
                <a:latin typeface="Lato Black"/>
                <a:ea typeface="Lato Black"/>
                <a:cs typeface="Lato Black"/>
                <a:sym typeface="Lato Black"/>
              </a:rPr>
              <a:t> Step 3 screenshot</a:t>
            </a:r>
            <a:endParaRPr sz="2400">
              <a:solidFill>
                <a:srgbClr val="FC5155"/>
              </a:solidFill>
              <a:latin typeface="Lato Black"/>
              <a:ea typeface="Lato Black"/>
              <a:cs typeface="Lato Black"/>
              <a:sym typeface="Lato Black"/>
            </a:endParaRPr>
          </a:p>
        </p:txBody>
      </p:sp>
      <p:pic>
        <p:nvPicPr>
          <p:cNvPr id="297" name="Google Shape;297;p42"/>
          <p:cNvPicPr preferRelativeResize="0"/>
          <p:nvPr/>
        </p:nvPicPr>
        <p:blipFill>
          <a:blip r:embed="rId3">
            <a:alphaModFix/>
          </a:blip>
          <a:stretch>
            <a:fillRect/>
          </a:stretch>
        </p:blipFill>
        <p:spPr>
          <a:xfrm>
            <a:off x="1764125" y="1818500"/>
            <a:ext cx="5805972" cy="280772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43"/>
          <p:cNvSpPr txBox="1"/>
          <p:nvPr/>
        </p:nvSpPr>
        <p:spPr>
          <a:xfrm>
            <a:off x="1371600" y="1783250"/>
            <a:ext cx="6515100" cy="2878200"/>
          </a:xfrm>
          <a:prstGeom prst="rect">
            <a:avLst/>
          </a:prstGeom>
          <a:noFill/>
          <a:ln cap="flat" cmpd="sng" w="28575">
            <a:solidFill>
              <a:srgbClr val="FF4C4C"/>
            </a:solidFill>
            <a:prstDash val="dash"/>
            <a:round/>
            <a:headEnd len="sm" w="sm" type="none"/>
            <a:tailEnd len="sm" w="sm" type="none"/>
          </a:ln>
        </p:spPr>
        <p:txBody>
          <a:bodyPr anchorCtr="0" anchor="t" bIns="91425" lIns="91425" spcFirstLastPara="1" rIns="91425" wrap="square" tIns="859525">
            <a:noAutofit/>
          </a:bodyPr>
          <a:lstStyle/>
          <a:p>
            <a:pPr indent="0" lvl="0" marL="91440" marR="91440" rtl="0" algn="ctr">
              <a:spcBef>
                <a:spcPts val="0"/>
              </a:spcBef>
              <a:spcAft>
                <a:spcPts val="0"/>
              </a:spcAft>
              <a:buNone/>
            </a:pPr>
            <a:r>
              <a:rPr b="1" i="1" lang="en" sz="1800">
                <a:solidFill>
                  <a:srgbClr val="4D4D4D"/>
                </a:solidFill>
                <a:latin typeface="Lato"/>
                <a:ea typeface="Lato"/>
                <a:cs typeface="Lato"/>
                <a:sym typeface="Lato"/>
              </a:rPr>
              <a:t>Insert Part B Task 6 </a:t>
            </a:r>
            <a:r>
              <a:rPr b="1" i="1" lang="en" sz="1800" u="sng">
                <a:solidFill>
                  <a:srgbClr val="4D4D4D"/>
                </a:solidFill>
                <a:latin typeface="Lato"/>
                <a:ea typeface="Lato"/>
                <a:cs typeface="Lato"/>
                <a:sym typeface="Lato"/>
              </a:rPr>
              <a:t>Step 4</a:t>
            </a:r>
            <a:r>
              <a:rPr b="1" i="1" lang="en" sz="1800">
                <a:solidFill>
                  <a:srgbClr val="4D4D4D"/>
                </a:solidFill>
                <a:latin typeface="Lato"/>
                <a:ea typeface="Lato"/>
                <a:cs typeface="Lato"/>
                <a:sym typeface="Lato"/>
              </a:rPr>
              <a:t> Screenshot here.</a:t>
            </a:r>
            <a:endParaRPr b="1" i="1" sz="1800">
              <a:solidFill>
                <a:srgbClr val="4D4D4D"/>
              </a:solidFill>
              <a:latin typeface="Lato"/>
              <a:ea typeface="Lato"/>
              <a:cs typeface="Lato"/>
              <a:sym typeface="Lato"/>
            </a:endParaRPr>
          </a:p>
        </p:txBody>
      </p:sp>
      <p:sp>
        <p:nvSpPr>
          <p:cNvPr id="303" name="Google Shape;303;p43"/>
          <p:cNvSpPr txBox="1"/>
          <p:nvPr>
            <p:ph type="title"/>
          </p:nvPr>
        </p:nvSpPr>
        <p:spPr>
          <a:xfrm>
            <a:off x="220025" y="381463"/>
            <a:ext cx="6282300" cy="65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C5155"/>
                </a:solidFill>
                <a:latin typeface="Lato Black"/>
                <a:ea typeface="Lato Black"/>
                <a:cs typeface="Lato Black"/>
                <a:sym typeface="Lato Black"/>
              </a:rPr>
              <a:t>Part B Task 6:</a:t>
            </a:r>
            <a:r>
              <a:rPr lang="en" sz="2400">
                <a:solidFill>
                  <a:srgbClr val="434343"/>
                </a:solidFill>
                <a:latin typeface="Lato Black"/>
                <a:ea typeface="Lato Black"/>
                <a:cs typeface="Lato Black"/>
                <a:sym typeface="Lato Black"/>
              </a:rPr>
              <a:t> Step 4 screenshot</a:t>
            </a:r>
            <a:endParaRPr sz="2400">
              <a:solidFill>
                <a:srgbClr val="FC5155"/>
              </a:solidFill>
              <a:latin typeface="Lato Black"/>
              <a:ea typeface="Lato Black"/>
              <a:cs typeface="Lato Black"/>
              <a:sym typeface="Lato Black"/>
            </a:endParaRPr>
          </a:p>
        </p:txBody>
      </p:sp>
      <p:pic>
        <p:nvPicPr>
          <p:cNvPr id="304" name="Google Shape;304;p43"/>
          <p:cNvPicPr preferRelativeResize="0"/>
          <p:nvPr/>
        </p:nvPicPr>
        <p:blipFill>
          <a:blip r:embed="rId3">
            <a:alphaModFix/>
          </a:blip>
          <a:stretch>
            <a:fillRect/>
          </a:stretch>
        </p:blipFill>
        <p:spPr>
          <a:xfrm>
            <a:off x="1769475" y="1820450"/>
            <a:ext cx="5719352" cy="2809451"/>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pic>
        <p:nvPicPr>
          <p:cNvPr id="309" name="Google Shape;309;p44" title="Decorative celebration."/>
          <p:cNvPicPr preferRelativeResize="0"/>
          <p:nvPr/>
        </p:nvPicPr>
        <p:blipFill>
          <a:blip r:embed="rId3">
            <a:alphaModFix/>
          </a:blip>
          <a:stretch>
            <a:fillRect/>
          </a:stretch>
        </p:blipFill>
        <p:spPr>
          <a:xfrm>
            <a:off x="3744750" y="1600950"/>
            <a:ext cx="1654500" cy="1654500"/>
          </a:xfrm>
          <a:prstGeom prst="rect">
            <a:avLst/>
          </a:prstGeom>
          <a:noFill/>
          <a:ln>
            <a:noFill/>
          </a:ln>
        </p:spPr>
      </p:pic>
      <p:sp>
        <p:nvSpPr>
          <p:cNvPr id="310" name="Google Shape;310;p44"/>
          <p:cNvSpPr txBox="1"/>
          <p:nvPr/>
        </p:nvSpPr>
        <p:spPr>
          <a:xfrm>
            <a:off x="1371600" y="3529250"/>
            <a:ext cx="6515100" cy="1132200"/>
          </a:xfrm>
          <a:prstGeom prst="rect">
            <a:avLst/>
          </a:prstGeom>
          <a:solidFill>
            <a:srgbClr val="FFF7E9"/>
          </a:solidFill>
          <a:ln cap="flat" cmpd="sng" w="28575">
            <a:solidFill>
              <a:srgbClr val="FFC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b="1" i="1" lang="en" sz="1800">
                <a:solidFill>
                  <a:srgbClr val="4D4D4D"/>
                </a:solidFill>
                <a:latin typeface="Lato"/>
                <a:ea typeface="Lato"/>
                <a:cs typeface="Lato"/>
                <a:sym typeface="Lato"/>
              </a:rPr>
              <a:t>This is the end of this Independent Project! Great job completing all these tasks in Salesforce. Make sure you download a copy for your portfolio.</a:t>
            </a:r>
            <a:r>
              <a:rPr b="1" i="1" lang="en" sz="1800">
                <a:solidFill>
                  <a:srgbClr val="4D4D4D"/>
                </a:solidFill>
                <a:latin typeface="Lato"/>
                <a:ea typeface="Lato"/>
                <a:cs typeface="Lato"/>
                <a:sym typeface="Lato"/>
              </a:rPr>
              <a:t> </a:t>
            </a:r>
            <a:endParaRPr i="1">
              <a:solidFill>
                <a:srgbClr val="4D4D4D"/>
              </a:solidFill>
              <a:latin typeface="Lato Black"/>
              <a:ea typeface="Lato Black"/>
              <a:cs typeface="Lato Black"/>
              <a:sym typeface="Lato Black"/>
            </a:endParaRPr>
          </a:p>
          <a:p>
            <a:pPr indent="0" lvl="0" marL="0" rtl="0" algn="l">
              <a:spcBef>
                <a:spcPts val="0"/>
              </a:spcBef>
              <a:spcAft>
                <a:spcPts val="0"/>
              </a:spcAft>
              <a:buNone/>
            </a:pPr>
            <a:r>
              <a:t/>
            </a:r>
            <a:endParaRPr/>
          </a:p>
        </p:txBody>
      </p:sp>
      <p:sp>
        <p:nvSpPr>
          <p:cNvPr id="311" name="Google Shape;311;p44"/>
          <p:cNvSpPr txBox="1"/>
          <p:nvPr>
            <p:ph idx="4294967295" type="title"/>
          </p:nvPr>
        </p:nvSpPr>
        <p:spPr>
          <a:xfrm>
            <a:off x="220025" y="819450"/>
            <a:ext cx="8573400" cy="6531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3000">
                <a:solidFill>
                  <a:srgbClr val="000099"/>
                </a:solidFill>
                <a:latin typeface="Lato"/>
                <a:ea typeface="Lato"/>
                <a:cs typeface="Lato"/>
                <a:sym typeface="Lato"/>
              </a:rPr>
              <a:t>You have reached the end of</a:t>
            </a:r>
            <a:r>
              <a:rPr b="1" lang="en" sz="3000">
                <a:solidFill>
                  <a:srgbClr val="FF4C4C"/>
                </a:solidFill>
                <a:latin typeface="Lato"/>
                <a:ea typeface="Lato"/>
                <a:cs typeface="Lato"/>
                <a:sym typeface="Lato"/>
              </a:rPr>
              <a:t> Part B!</a:t>
            </a:r>
            <a:endParaRPr b="1" sz="3000">
              <a:solidFill>
                <a:srgbClr val="FF4C4C"/>
              </a:solidFill>
              <a:latin typeface="Lato"/>
              <a:ea typeface="Lato"/>
              <a:cs typeface="Lato"/>
              <a:sym typeface="Lato"/>
            </a:endParaRPr>
          </a:p>
          <a:p>
            <a:pPr indent="0" lvl="0" marL="0" rtl="0" algn="l">
              <a:spcBef>
                <a:spcPts val="0"/>
              </a:spcBef>
              <a:spcAft>
                <a:spcPts val="0"/>
              </a:spcAft>
              <a:buNone/>
            </a:pPr>
            <a:r>
              <a:t/>
            </a:r>
            <a:endParaRPr sz="2400">
              <a:solidFill>
                <a:srgbClr val="FC5155"/>
              </a:solidFill>
              <a:latin typeface="Lato Black"/>
              <a:ea typeface="Lato Black"/>
              <a:cs typeface="Lato Black"/>
              <a:sym typeface="Lato Black"/>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 name="Shape 57"/>
        <p:cNvGrpSpPr/>
        <p:nvPr/>
      </p:nvGrpSpPr>
      <p:grpSpPr>
        <a:xfrm>
          <a:off x="0" y="0"/>
          <a:ext cx="0" cy="0"/>
          <a:chOff x="0" y="0"/>
          <a:chExt cx="0" cy="0"/>
        </a:xfrm>
      </p:grpSpPr>
      <p:sp>
        <p:nvSpPr>
          <p:cNvPr id="58" name="Google Shape;58;p9"/>
          <p:cNvSpPr txBox="1"/>
          <p:nvPr/>
        </p:nvSpPr>
        <p:spPr>
          <a:xfrm>
            <a:off x="1371600" y="1783250"/>
            <a:ext cx="6515100" cy="2878200"/>
          </a:xfrm>
          <a:prstGeom prst="rect">
            <a:avLst/>
          </a:prstGeom>
          <a:noFill/>
          <a:ln cap="flat" cmpd="sng" w="28575">
            <a:solidFill>
              <a:srgbClr val="FF4C4C"/>
            </a:solidFill>
            <a:prstDash val="dash"/>
            <a:round/>
            <a:headEnd len="sm" w="sm" type="none"/>
            <a:tailEnd len="sm" w="sm" type="none"/>
          </a:ln>
        </p:spPr>
        <p:txBody>
          <a:bodyPr anchorCtr="0" anchor="t" bIns="91425" lIns="91425" spcFirstLastPara="1" rIns="91425" wrap="square" tIns="859525">
            <a:noAutofit/>
          </a:bodyPr>
          <a:lstStyle/>
          <a:p>
            <a:pPr indent="0" lvl="0" marL="0" rtl="0" algn="ctr">
              <a:spcBef>
                <a:spcPts val="0"/>
              </a:spcBef>
              <a:spcAft>
                <a:spcPts val="0"/>
              </a:spcAft>
              <a:buNone/>
            </a:pPr>
            <a:r>
              <a:rPr b="1" i="1" lang="en" sz="1800">
                <a:solidFill>
                  <a:srgbClr val="4D4D4D"/>
                </a:solidFill>
                <a:latin typeface="Lato"/>
                <a:ea typeface="Lato"/>
                <a:cs typeface="Lato"/>
                <a:sym typeface="Lato"/>
              </a:rPr>
              <a:t>Insert Part A, Task 1 screenshot here.</a:t>
            </a:r>
            <a:endParaRPr b="1" i="1" sz="1800">
              <a:solidFill>
                <a:srgbClr val="4D4D4D"/>
              </a:solidFill>
              <a:latin typeface="Lato"/>
              <a:ea typeface="Lato"/>
              <a:cs typeface="Lato"/>
              <a:sym typeface="Lato"/>
            </a:endParaRPr>
          </a:p>
        </p:txBody>
      </p:sp>
      <p:sp>
        <p:nvSpPr>
          <p:cNvPr id="59" name="Google Shape;59;p9"/>
          <p:cNvSpPr txBox="1"/>
          <p:nvPr/>
        </p:nvSpPr>
        <p:spPr>
          <a:xfrm>
            <a:off x="299450" y="292625"/>
            <a:ext cx="70524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400">
              <a:solidFill>
                <a:srgbClr val="434343"/>
              </a:solidFill>
              <a:latin typeface="Lato Light"/>
              <a:ea typeface="Lato Light"/>
              <a:cs typeface="Lato Light"/>
              <a:sym typeface="Lato Light"/>
            </a:endParaRPr>
          </a:p>
        </p:txBody>
      </p:sp>
      <p:sp>
        <p:nvSpPr>
          <p:cNvPr id="60" name="Google Shape;60;p9"/>
          <p:cNvSpPr txBox="1"/>
          <p:nvPr>
            <p:ph type="title"/>
          </p:nvPr>
        </p:nvSpPr>
        <p:spPr>
          <a:xfrm>
            <a:off x="220025" y="381463"/>
            <a:ext cx="6282300" cy="65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C5155"/>
                </a:solidFill>
                <a:latin typeface="Lato Black"/>
                <a:ea typeface="Lato Black"/>
                <a:cs typeface="Lato Black"/>
                <a:sym typeface="Lato Black"/>
              </a:rPr>
              <a:t>Part A, Task 1:</a:t>
            </a:r>
            <a:r>
              <a:rPr lang="en" sz="2400">
                <a:solidFill>
                  <a:srgbClr val="434343"/>
                </a:solidFill>
                <a:latin typeface="Lato Black"/>
                <a:ea typeface="Lato Black"/>
                <a:cs typeface="Lato Black"/>
                <a:sym typeface="Lato Black"/>
              </a:rPr>
              <a:t> Screenshot</a:t>
            </a:r>
            <a:endParaRPr sz="2400">
              <a:solidFill>
                <a:srgbClr val="434343"/>
              </a:solidFill>
              <a:latin typeface="Lato Light"/>
              <a:ea typeface="Lato Light"/>
              <a:cs typeface="Lato Light"/>
              <a:sym typeface="Lato Light"/>
            </a:endParaRPr>
          </a:p>
          <a:p>
            <a:pPr indent="0" lvl="0" marL="0" rtl="0" algn="l">
              <a:spcBef>
                <a:spcPts val="0"/>
              </a:spcBef>
              <a:spcAft>
                <a:spcPts val="0"/>
              </a:spcAft>
              <a:buNone/>
            </a:pPr>
            <a:r>
              <a:t/>
            </a:r>
            <a:endParaRPr/>
          </a:p>
        </p:txBody>
      </p:sp>
      <p:pic>
        <p:nvPicPr>
          <p:cNvPr id="61" name="Google Shape;61;p9"/>
          <p:cNvPicPr preferRelativeResize="0"/>
          <p:nvPr/>
        </p:nvPicPr>
        <p:blipFill>
          <a:blip r:embed="rId3">
            <a:alphaModFix/>
          </a:blip>
          <a:stretch>
            <a:fillRect/>
          </a:stretch>
        </p:blipFill>
        <p:spPr>
          <a:xfrm>
            <a:off x="1371600" y="1783250"/>
            <a:ext cx="6515098" cy="287819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0"/>
          <p:cNvSpPr txBox="1"/>
          <p:nvPr/>
        </p:nvSpPr>
        <p:spPr>
          <a:xfrm>
            <a:off x="1371600" y="1783250"/>
            <a:ext cx="6515100" cy="3013500"/>
          </a:xfrm>
          <a:prstGeom prst="rect">
            <a:avLst/>
          </a:prstGeom>
          <a:solidFill>
            <a:srgbClr val="FFEEEE"/>
          </a:solidFill>
          <a:ln cap="flat" cmpd="sng" w="28575">
            <a:solidFill>
              <a:srgbClr val="FF4C4C"/>
            </a:solidFill>
            <a:prstDash val="solid"/>
            <a:round/>
            <a:headEnd len="sm" w="sm" type="none"/>
            <a:tailEnd len="sm" w="sm" type="none"/>
          </a:ln>
        </p:spPr>
        <p:txBody>
          <a:bodyPr anchorCtr="0" anchor="ctr" bIns="91425" lIns="91425" spcFirstLastPara="1" rIns="91425" wrap="square" tIns="91425">
            <a:noAutofit/>
          </a:bodyPr>
          <a:lstStyle/>
          <a:p>
            <a:pPr indent="0" lvl="0" marL="91440" marR="91440" rtl="0" algn="ctr">
              <a:spcBef>
                <a:spcPts val="0"/>
              </a:spcBef>
              <a:spcAft>
                <a:spcPts val="0"/>
              </a:spcAft>
              <a:buNone/>
            </a:pPr>
            <a:r>
              <a:rPr b="1" i="1" lang="en" sz="1800">
                <a:solidFill>
                  <a:srgbClr val="4D4D4D"/>
                </a:solidFill>
                <a:latin typeface="Lato"/>
                <a:ea typeface="Lato"/>
                <a:cs typeface="Lato"/>
                <a:sym typeface="Lato"/>
              </a:rPr>
              <a:t>Navigate to the App launcher and open the Sales app to the </a:t>
            </a:r>
            <a:br>
              <a:rPr b="1" i="1" lang="en" sz="1800">
                <a:solidFill>
                  <a:srgbClr val="4D4D4D"/>
                </a:solidFill>
                <a:latin typeface="Lato"/>
                <a:ea typeface="Lato"/>
                <a:cs typeface="Lato"/>
                <a:sym typeface="Lato"/>
              </a:rPr>
            </a:br>
            <a:r>
              <a:rPr b="1" i="1" lang="en" sz="1800">
                <a:solidFill>
                  <a:srgbClr val="4D4D4D"/>
                </a:solidFill>
                <a:latin typeface="Lato"/>
                <a:ea typeface="Lato"/>
                <a:cs typeface="Lato"/>
                <a:sym typeface="Lato"/>
              </a:rPr>
              <a:t>Leads tab. Organize the lead list so that the most recently created leads appear first. Then, insert a screenshot to show all 10 of the leads that you’ve just uploaded on the following slide. </a:t>
            </a:r>
            <a:endParaRPr b="1" i="1" sz="1800">
              <a:solidFill>
                <a:srgbClr val="4D4D4D"/>
              </a:solidFill>
              <a:latin typeface="Lato"/>
              <a:ea typeface="Lato"/>
              <a:cs typeface="Lato"/>
              <a:sym typeface="Lato"/>
            </a:endParaRPr>
          </a:p>
        </p:txBody>
      </p:sp>
      <p:sp>
        <p:nvSpPr>
          <p:cNvPr id="67" name="Google Shape;67;p10"/>
          <p:cNvSpPr txBox="1"/>
          <p:nvPr>
            <p:ph type="title"/>
          </p:nvPr>
        </p:nvSpPr>
        <p:spPr>
          <a:xfrm>
            <a:off x="220025" y="381463"/>
            <a:ext cx="6282300" cy="65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C5155"/>
                </a:solidFill>
                <a:latin typeface="Lato Black"/>
                <a:ea typeface="Lato Black"/>
                <a:cs typeface="Lato Black"/>
                <a:sym typeface="Lato Black"/>
              </a:rPr>
              <a:t>Part A, Task 2:</a:t>
            </a:r>
            <a:r>
              <a:rPr lang="en" sz="2400">
                <a:solidFill>
                  <a:srgbClr val="434343"/>
                </a:solidFill>
                <a:latin typeface="Lato Black"/>
                <a:ea typeface="Lato Black"/>
                <a:cs typeface="Lato Black"/>
                <a:sym typeface="Lato Black"/>
              </a:rPr>
              <a:t> Import Data in Salesforce</a:t>
            </a:r>
            <a:endParaRPr sz="2400">
              <a:solidFill>
                <a:srgbClr val="FC5155"/>
              </a:solidFill>
              <a:latin typeface="Lato Black"/>
              <a:ea typeface="Lato Black"/>
              <a:cs typeface="Lato Black"/>
              <a:sym typeface="Lato Black"/>
            </a:endParaRPr>
          </a:p>
          <a:p>
            <a:pPr indent="0" lvl="0" marL="0" rtl="0" algn="l">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1"/>
          <p:cNvSpPr txBox="1"/>
          <p:nvPr/>
        </p:nvSpPr>
        <p:spPr>
          <a:xfrm>
            <a:off x="1371600" y="1783250"/>
            <a:ext cx="6515100" cy="2878200"/>
          </a:xfrm>
          <a:prstGeom prst="rect">
            <a:avLst/>
          </a:prstGeom>
          <a:noFill/>
          <a:ln cap="flat" cmpd="sng" w="28575">
            <a:solidFill>
              <a:srgbClr val="FF4C4C"/>
            </a:solidFill>
            <a:prstDash val="dash"/>
            <a:round/>
            <a:headEnd len="sm" w="sm" type="none"/>
            <a:tailEnd len="sm" w="sm" type="none"/>
          </a:ln>
        </p:spPr>
        <p:txBody>
          <a:bodyPr anchorCtr="0" anchor="t" bIns="91425" lIns="91425" spcFirstLastPara="1" rIns="91425" wrap="square" tIns="859525">
            <a:noAutofit/>
          </a:bodyPr>
          <a:lstStyle/>
          <a:p>
            <a:pPr indent="0" lvl="0" marL="0" rtl="0" algn="ctr">
              <a:spcBef>
                <a:spcPts val="0"/>
              </a:spcBef>
              <a:spcAft>
                <a:spcPts val="0"/>
              </a:spcAft>
              <a:buNone/>
            </a:pPr>
            <a:r>
              <a:rPr b="1" i="1" lang="en" sz="1800">
                <a:solidFill>
                  <a:srgbClr val="4D4D4D"/>
                </a:solidFill>
                <a:latin typeface="Lato"/>
                <a:ea typeface="Lato"/>
                <a:cs typeface="Lato"/>
                <a:sym typeface="Lato"/>
              </a:rPr>
              <a:t>Insert Part A, Task 2 screenshot here.</a:t>
            </a:r>
            <a:endParaRPr b="1" i="1" sz="1800">
              <a:solidFill>
                <a:srgbClr val="4D4D4D"/>
              </a:solidFill>
              <a:latin typeface="Lato"/>
              <a:ea typeface="Lato"/>
              <a:cs typeface="Lato"/>
              <a:sym typeface="Lato"/>
            </a:endParaRPr>
          </a:p>
        </p:txBody>
      </p:sp>
      <p:sp>
        <p:nvSpPr>
          <p:cNvPr id="73" name="Google Shape;73;p11"/>
          <p:cNvSpPr txBox="1"/>
          <p:nvPr>
            <p:ph type="title"/>
          </p:nvPr>
        </p:nvSpPr>
        <p:spPr>
          <a:xfrm>
            <a:off x="220025" y="381463"/>
            <a:ext cx="6282300" cy="65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C5155"/>
                </a:solidFill>
                <a:latin typeface="Lato Black"/>
                <a:ea typeface="Lato Black"/>
                <a:cs typeface="Lato Black"/>
                <a:sym typeface="Lato Black"/>
              </a:rPr>
              <a:t>Part A, Task 2:</a:t>
            </a:r>
            <a:r>
              <a:rPr lang="en" sz="2400">
                <a:solidFill>
                  <a:srgbClr val="434343"/>
                </a:solidFill>
                <a:latin typeface="Lato Black"/>
                <a:ea typeface="Lato Black"/>
                <a:cs typeface="Lato Black"/>
                <a:sym typeface="Lato Black"/>
              </a:rPr>
              <a:t> Screenshot</a:t>
            </a:r>
            <a:endParaRPr sz="2400">
              <a:solidFill>
                <a:srgbClr val="FC5155"/>
              </a:solidFill>
              <a:latin typeface="Lato Black"/>
              <a:ea typeface="Lato Black"/>
              <a:cs typeface="Lato Black"/>
              <a:sym typeface="Lato Black"/>
            </a:endParaRPr>
          </a:p>
          <a:p>
            <a:pPr indent="0" lvl="0" marL="0" rtl="0" algn="l">
              <a:spcBef>
                <a:spcPts val="0"/>
              </a:spcBef>
              <a:spcAft>
                <a:spcPts val="0"/>
              </a:spcAft>
              <a:buNone/>
            </a:pPr>
            <a:r>
              <a:t/>
            </a:r>
            <a:endParaRPr/>
          </a:p>
        </p:txBody>
      </p:sp>
      <p:pic>
        <p:nvPicPr>
          <p:cNvPr id="74" name="Google Shape;74;p11"/>
          <p:cNvPicPr preferRelativeResize="0"/>
          <p:nvPr/>
        </p:nvPicPr>
        <p:blipFill>
          <a:blip r:embed="rId3">
            <a:alphaModFix/>
          </a:blip>
          <a:stretch>
            <a:fillRect/>
          </a:stretch>
        </p:blipFill>
        <p:spPr>
          <a:xfrm>
            <a:off x="1371600" y="1783250"/>
            <a:ext cx="6515098" cy="28782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12"/>
          <p:cNvSpPr txBox="1"/>
          <p:nvPr/>
        </p:nvSpPr>
        <p:spPr>
          <a:xfrm>
            <a:off x="1371600" y="1783250"/>
            <a:ext cx="6515100" cy="2878200"/>
          </a:xfrm>
          <a:prstGeom prst="rect">
            <a:avLst/>
          </a:prstGeom>
          <a:solidFill>
            <a:srgbClr val="FFEEEE"/>
          </a:solidFill>
          <a:ln cap="flat" cmpd="sng" w="28575">
            <a:solidFill>
              <a:srgbClr val="FF4C4C"/>
            </a:solidFill>
            <a:prstDash val="solid"/>
            <a:round/>
            <a:headEnd len="sm" w="sm" type="none"/>
            <a:tailEnd len="sm" w="sm" type="none"/>
          </a:ln>
        </p:spPr>
        <p:txBody>
          <a:bodyPr anchorCtr="0" anchor="ctr" bIns="1965950" lIns="91425" spcFirstLastPara="1" rIns="91425" wrap="square" tIns="0">
            <a:noAutofit/>
          </a:bodyPr>
          <a:lstStyle/>
          <a:p>
            <a:pPr indent="0" lvl="0" marL="91440" rtl="0" algn="l">
              <a:spcBef>
                <a:spcPts val="0"/>
              </a:spcBef>
              <a:spcAft>
                <a:spcPts val="0"/>
              </a:spcAft>
              <a:buNone/>
            </a:pPr>
            <a:r>
              <a:rPr b="1" i="1" lang="en" sz="1600">
                <a:solidFill>
                  <a:srgbClr val="4D4D4D"/>
                </a:solidFill>
                <a:latin typeface="Lato"/>
                <a:ea typeface="Lato"/>
                <a:cs typeface="Lato"/>
                <a:sym typeface="Lato"/>
              </a:rPr>
              <a:t>Insert screenshots of the Demo leads list view for each of the steps below in the following slides. Your screenshots should show that you’ve: </a:t>
            </a:r>
            <a:endParaRPr>
              <a:solidFill>
                <a:srgbClr val="4D4D4D"/>
              </a:solidFill>
              <a:latin typeface="Lato"/>
              <a:ea typeface="Lato"/>
              <a:cs typeface="Lato"/>
              <a:sym typeface="Lato"/>
            </a:endParaRPr>
          </a:p>
        </p:txBody>
      </p:sp>
      <p:sp>
        <p:nvSpPr>
          <p:cNvPr id="80" name="Google Shape;80;p12"/>
          <p:cNvSpPr txBox="1"/>
          <p:nvPr/>
        </p:nvSpPr>
        <p:spPr>
          <a:xfrm>
            <a:off x="1007500" y="2628900"/>
            <a:ext cx="6603600" cy="1829700"/>
          </a:xfrm>
          <a:prstGeom prst="rect">
            <a:avLst/>
          </a:prstGeom>
          <a:noFill/>
          <a:ln>
            <a:noFill/>
          </a:ln>
        </p:spPr>
        <p:txBody>
          <a:bodyPr anchorCtr="0" anchor="t" bIns="91425" lIns="91425" spcFirstLastPara="1" rIns="91425" wrap="square" tIns="91425">
            <a:noAutofit/>
          </a:bodyPr>
          <a:lstStyle/>
          <a:p>
            <a:pPr indent="0" lvl="0" marL="914400" rtl="0" algn="l">
              <a:lnSpc>
                <a:spcPct val="150000"/>
              </a:lnSpc>
              <a:spcBef>
                <a:spcPts val="0"/>
              </a:spcBef>
              <a:spcAft>
                <a:spcPts val="0"/>
              </a:spcAft>
              <a:buNone/>
            </a:pPr>
            <a:r>
              <a:rPr b="1" lang="en" u="sng">
                <a:solidFill>
                  <a:srgbClr val="4D4D4D"/>
                </a:solidFill>
                <a:latin typeface="Lato"/>
                <a:ea typeface="Lato"/>
                <a:cs typeface="Lato"/>
                <a:sym typeface="Lato"/>
              </a:rPr>
              <a:t>Step 1:</a:t>
            </a:r>
            <a:r>
              <a:rPr b="1" lang="en">
                <a:solidFill>
                  <a:srgbClr val="4D4D4D"/>
                </a:solidFill>
                <a:latin typeface="Lato"/>
                <a:ea typeface="Lato"/>
                <a:cs typeface="Lato"/>
                <a:sym typeface="Lato"/>
              </a:rPr>
              <a:t> </a:t>
            </a:r>
            <a:r>
              <a:rPr lang="en">
                <a:solidFill>
                  <a:srgbClr val="4D4D4D"/>
                </a:solidFill>
                <a:latin typeface="Lato"/>
                <a:ea typeface="Lato"/>
                <a:cs typeface="Lato"/>
                <a:sym typeface="Lato"/>
              </a:rPr>
              <a:t>Created a clone of the leads view titled “Demo Leads”</a:t>
            </a:r>
            <a:endParaRPr>
              <a:solidFill>
                <a:srgbClr val="4D4D4D"/>
              </a:solidFill>
              <a:latin typeface="Lato"/>
              <a:ea typeface="Lato"/>
              <a:cs typeface="Lato"/>
              <a:sym typeface="Lato"/>
            </a:endParaRPr>
          </a:p>
          <a:p>
            <a:pPr indent="0" lvl="0" marL="914400" rtl="0" algn="l">
              <a:lnSpc>
                <a:spcPct val="150000"/>
              </a:lnSpc>
              <a:spcBef>
                <a:spcPts val="0"/>
              </a:spcBef>
              <a:spcAft>
                <a:spcPts val="0"/>
              </a:spcAft>
              <a:buNone/>
            </a:pPr>
            <a:r>
              <a:rPr b="1" lang="en" u="sng">
                <a:solidFill>
                  <a:srgbClr val="4D4D4D"/>
                </a:solidFill>
                <a:latin typeface="Lato"/>
                <a:ea typeface="Lato"/>
                <a:cs typeface="Lato"/>
                <a:sym typeface="Lato"/>
              </a:rPr>
              <a:t>Step 2:</a:t>
            </a:r>
            <a:r>
              <a:rPr lang="en">
                <a:solidFill>
                  <a:srgbClr val="4D4D4D"/>
                </a:solidFill>
                <a:latin typeface="Lato"/>
                <a:ea typeface="Lato"/>
                <a:cs typeface="Lato"/>
                <a:sym typeface="Lato"/>
              </a:rPr>
              <a:t> Added a filter to only be able to  see leads that are open and haven’t been contacted</a:t>
            </a:r>
            <a:endParaRPr>
              <a:solidFill>
                <a:srgbClr val="4D4D4D"/>
              </a:solidFill>
              <a:latin typeface="Lato"/>
              <a:ea typeface="Lato"/>
              <a:cs typeface="Lato"/>
              <a:sym typeface="Lato"/>
            </a:endParaRPr>
          </a:p>
          <a:p>
            <a:pPr indent="0" lvl="0" marL="914400" rtl="0" algn="l">
              <a:lnSpc>
                <a:spcPct val="150000"/>
              </a:lnSpc>
              <a:spcBef>
                <a:spcPts val="0"/>
              </a:spcBef>
              <a:spcAft>
                <a:spcPts val="0"/>
              </a:spcAft>
              <a:buNone/>
            </a:pPr>
            <a:r>
              <a:rPr b="1" lang="en" u="sng">
                <a:solidFill>
                  <a:srgbClr val="4D4D4D"/>
                </a:solidFill>
                <a:latin typeface="Lato"/>
                <a:ea typeface="Lato"/>
                <a:cs typeface="Lato"/>
                <a:sym typeface="Lato"/>
              </a:rPr>
              <a:t>Step 3:</a:t>
            </a:r>
            <a:r>
              <a:rPr lang="en">
                <a:solidFill>
                  <a:srgbClr val="4D4D4D"/>
                </a:solidFill>
                <a:latin typeface="Lato"/>
                <a:ea typeface="Lato"/>
                <a:cs typeface="Lato"/>
                <a:sym typeface="Lato"/>
              </a:rPr>
              <a:t> Made sure all noted fields are visible and in the right order</a:t>
            </a:r>
            <a:endParaRPr>
              <a:solidFill>
                <a:srgbClr val="4D4D4D"/>
              </a:solidFill>
              <a:latin typeface="Lato"/>
              <a:ea typeface="Lato"/>
              <a:cs typeface="Lato"/>
              <a:sym typeface="Lato"/>
            </a:endParaRPr>
          </a:p>
          <a:p>
            <a:pPr indent="0" lvl="0" marL="914400" rtl="0" algn="l">
              <a:lnSpc>
                <a:spcPct val="150000"/>
              </a:lnSpc>
              <a:spcBef>
                <a:spcPts val="0"/>
              </a:spcBef>
              <a:spcAft>
                <a:spcPts val="0"/>
              </a:spcAft>
              <a:buNone/>
            </a:pPr>
            <a:r>
              <a:rPr b="1" lang="en" u="sng">
                <a:solidFill>
                  <a:srgbClr val="4D4D4D"/>
                </a:solidFill>
                <a:latin typeface="Lato"/>
                <a:ea typeface="Lato"/>
                <a:cs typeface="Lato"/>
                <a:sym typeface="Lato"/>
              </a:rPr>
              <a:t>Step 4:</a:t>
            </a:r>
            <a:r>
              <a:rPr lang="en">
                <a:solidFill>
                  <a:srgbClr val="4D4D4D"/>
                </a:solidFill>
                <a:latin typeface="Lato"/>
                <a:ea typeface="Lato"/>
                <a:cs typeface="Lato"/>
                <a:sym typeface="Lato"/>
              </a:rPr>
              <a:t> Created a separate tab for the leads.</a:t>
            </a:r>
            <a:endParaRPr>
              <a:solidFill>
                <a:srgbClr val="4D4D4D"/>
              </a:solidFill>
            </a:endParaRPr>
          </a:p>
        </p:txBody>
      </p:sp>
      <p:sp>
        <p:nvSpPr>
          <p:cNvPr id="81" name="Google Shape;81;p12"/>
          <p:cNvSpPr txBox="1"/>
          <p:nvPr>
            <p:ph type="title"/>
          </p:nvPr>
        </p:nvSpPr>
        <p:spPr>
          <a:xfrm>
            <a:off x="220025" y="381463"/>
            <a:ext cx="6282300" cy="65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C5155"/>
                </a:solidFill>
                <a:latin typeface="Lato Black"/>
                <a:ea typeface="Lato Black"/>
                <a:cs typeface="Lato Black"/>
                <a:sym typeface="Lato Black"/>
              </a:rPr>
              <a:t>Part A, Task 3:</a:t>
            </a:r>
            <a:r>
              <a:rPr lang="en" sz="2400">
                <a:solidFill>
                  <a:srgbClr val="434343"/>
                </a:solidFill>
                <a:latin typeface="Lato Black"/>
                <a:ea typeface="Lato Black"/>
                <a:cs typeface="Lato Black"/>
                <a:sym typeface="Lato Black"/>
              </a:rPr>
              <a:t> Create a List View and Filter for Leads</a:t>
            </a:r>
            <a:endParaRPr>
              <a:solidFill>
                <a:schemeClr val="dk1"/>
              </a:solidFill>
            </a:endParaRPr>
          </a:p>
          <a:p>
            <a:pPr indent="0" lvl="0" marL="0" rtl="0" algn="l">
              <a:spcBef>
                <a:spcPts val="0"/>
              </a:spcBef>
              <a:spcAft>
                <a:spcPts val="0"/>
              </a:spcAft>
              <a:buNone/>
            </a:pPr>
            <a:r>
              <a:t/>
            </a:r>
            <a:endParaRPr sz="2400">
              <a:solidFill>
                <a:srgbClr val="FC5155"/>
              </a:solidFill>
              <a:latin typeface="Lato Black"/>
              <a:ea typeface="Lato Black"/>
              <a:cs typeface="Lato Black"/>
              <a:sym typeface="Lato Black"/>
            </a:endParaRPr>
          </a:p>
          <a:p>
            <a:pPr indent="0" lvl="0" marL="0" rtl="0" algn="l">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3"/>
          <p:cNvSpPr txBox="1"/>
          <p:nvPr/>
        </p:nvSpPr>
        <p:spPr>
          <a:xfrm>
            <a:off x="1371600" y="1783250"/>
            <a:ext cx="6515100" cy="2878200"/>
          </a:xfrm>
          <a:prstGeom prst="rect">
            <a:avLst/>
          </a:prstGeom>
          <a:noFill/>
          <a:ln cap="flat" cmpd="sng" w="28575">
            <a:solidFill>
              <a:srgbClr val="FF4C4C"/>
            </a:solidFill>
            <a:prstDash val="dash"/>
            <a:round/>
            <a:headEnd len="sm" w="sm" type="none"/>
            <a:tailEnd len="sm" w="sm" type="none"/>
          </a:ln>
        </p:spPr>
        <p:txBody>
          <a:bodyPr anchorCtr="0" anchor="t" bIns="91425" lIns="91425" spcFirstLastPara="1" rIns="91425" wrap="square" tIns="859525">
            <a:noAutofit/>
          </a:bodyPr>
          <a:lstStyle/>
          <a:p>
            <a:pPr indent="0" lvl="0" marL="0" rtl="0" algn="ctr">
              <a:spcBef>
                <a:spcPts val="0"/>
              </a:spcBef>
              <a:spcAft>
                <a:spcPts val="0"/>
              </a:spcAft>
              <a:buNone/>
            </a:pPr>
            <a:r>
              <a:rPr b="1" i="1" lang="en" sz="1800">
                <a:solidFill>
                  <a:srgbClr val="4D4D4D"/>
                </a:solidFill>
                <a:latin typeface="Lato"/>
                <a:ea typeface="Lato"/>
                <a:cs typeface="Lato"/>
                <a:sym typeface="Lato"/>
              </a:rPr>
              <a:t>Insert Part A, Task 3, Step 1 screenshot here.</a:t>
            </a:r>
            <a:endParaRPr b="1" i="1" sz="1800">
              <a:solidFill>
                <a:srgbClr val="4D4D4D"/>
              </a:solidFill>
              <a:latin typeface="Lato"/>
              <a:ea typeface="Lato"/>
              <a:cs typeface="Lato"/>
              <a:sym typeface="Lato"/>
            </a:endParaRPr>
          </a:p>
        </p:txBody>
      </p:sp>
      <p:sp>
        <p:nvSpPr>
          <p:cNvPr id="87" name="Google Shape;87;p13"/>
          <p:cNvSpPr txBox="1"/>
          <p:nvPr>
            <p:ph type="title"/>
          </p:nvPr>
        </p:nvSpPr>
        <p:spPr>
          <a:xfrm>
            <a:off x="220025" y="381463"/>
            <a:ext cx="6282300" cy="65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C5155"/>
                </a:solidFill>
                <a:latin typeface="Lato Black"/>
                <a:ea typeface="Lato Black"/>
                <a:cs typeface="Lato Black"/>
                <a:sym typeface="Lato Black"/>
              </a:rPr>
              <a:t>Part A, Task 3:</a:t>
            </a:r>
            <a:r>
              <a:rPr lang="en" sz="2400">
                <a:solidFill>
                  <a:srgbClr val="434343"/>
                </a:solidFill>
                <a:latin typeface="Lato Black"/>
                <a:ea typeface="Lato Black"/>
                <a:cs typeface="Lato Black"/>
                <a:sym typeface="Lato Black"/>
              </a:rPr>
              <a:t> Step 1 screenshot</a:t>
            </a:r>
            <a:endParaRPr>
              <a:solidFill>
                <a:schemeClr val="dk1"/>
              </a:solidFill>
            </a:endParaRPr>
          </a:p>
          <a:p>
            <a:pPr indent="0" lvl="0" marL="0" rtl="0" algn="l">
              <a:spcBef>
                <a:spcPts val="0"/>
              </a:spcBef>
              <a:spcAft>
                <a:spcPts val="0"/>
              </a:spcAft>
              <a:buNone/>
            </a:pPr>
            <a:r>
              <a:t/>
            </a:r>
            <a:endParaRPr sz="2400">
              <a:solidFill>
                <a:srgbClr val="FC5155"/>
              </a:solidFill>
              <a:latin typeface="Lato Black"/>
              <a:ea typeface="Lato Black"/>
              <a:cs typeface="Lato Black"/>
              <a:sym typeface="Lato Black"/>
            </a:endParaRPr>
          </a:p>
          <a:p>
            <a:pPr indent="0" lvl="0" marL="0" rtl="0" algn="l">
              <a:spcBef>
                <a:spcPts val="0"/>
              </a:spcBef>
              <a:spcAft>
                <a:spcPts val="0"/>
              </a:spcAft>
              <a:buNone/>
            </a:pPr>
            <a:r>
              <a:t/>
            </a:r>
            <a:endParaRPr/>
          </a:p>
        </p:txBody>
      </p:sp>
      <p:pic>
        <p:nvPicPr>
          <p:cNvPr id="88" name="Google Shape;88;p13"/>
          <p:cNvPicPr preferRelativeResize="0"/>
          <p:nvPr/>
        </p:nvPicPr>
        <p:blipFill>
          <a:blip r:embed="rId3">
            <a:alphaModFix/>
          </a:blip>
          <a:stretch>
            <a:fillRect/>
          </a:stretch>
        </p:blipFill>
        <p:spPr>
          <a:xfrm>
            <a:off x="1384525" y="2285175"/>
            <a:ext cx="6489252" cy="18503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4"/>
          <p:cNvSpPr txBox="1"/>
          <p:nvPr/>
        </p:nvSpPr>
        <p:spPr>
          <a:xfrm>
            <a:off x="1371600" y="1783250"/>
            <a:ext cx="6515100" cy="2878200"/>
          </a:xfrm>
          <a:prstGeom prst="rect">
            <a:avLst/>
          </a:prstGeom>
          <a:noFill/>
          <a:ln cap="flat" cmpd="sng" w="28575">
            <a:solidFill>
              <a:srgbClr val="FF4C4C"/>
            </a:solidFill>
            <a:prstDash val="dash"/>
            <a:round/>
            <a:headEnd len="sm" w="sm" type="none"/>
            <a:tailEnd len="sm" w="sm" type="none"/>
          </a:ln>
        </p:spPr>
        <p:txBody>
          <a:bodyPr anchorCtr="0" anchor="t" bIns="91425" lIns="91425" spcFirstLastPara="1" rIns="91425" wrap="square" tIns="859525">
            <a:noAutofit/>
          </a:bodyPr>
          <a:lstStyle/>
          <a:p>
            <a:pPr indent="0" lvl="0" marL="0" rtl="0" algn="ctr">
              <a:spcBef>
                <a:spcPts val="0"/>
              </a:spcBef>
              <a:spcAft>
                <a:spcPts val="0"/>
              </a:spcAft>
              <a:buClr>
                <a:schemeClr val="dk1"/>
              </a:buClr>
              <a:buSzPts val="1100"/>
              <a:buFont typeface="Arial"/>
              <a:buNone/>
            </a:pPr>
            <a:r>
              <a:rPr b="1" i="1" lang="en" sz="1800">
                <a:solidFill>
                  <a:srgbClr val="4D4D4D"/>
                </a:solidFill>
                <a:latin typeface="Lato"/>
                <a:ea typeface="Lato"/>
                <a:cs typeface="Lato"/>
                <a:sym typeface="Lato"/>
              </a:rPr>
              <a:t>Insert Part A, Task 3, Step 2 screenshot here.</a:t>
            </a:r>
            <a:endParaRPr b="1" i="1" sz="1800">
              <a:solidFill>
                <a:srgbClr val="4D4D4D"/>
              </a:solidFill>
              <a:latin typeface="Lato"/>
              <a:ea typeface="Lato"/>
              <a:cs typeface="Lato"/>
              <a:sym typeface="Lato"/>
            </a:endParaRPr>
          </a:p>
          <a:p>
            <a:pPr indent="0" lvl="0" marL="0" rtl="0" algn="ctr">
              <a:spcBef>
                <a:spcPts val="0"/>
              </a:spcBef>
              <a:spcAft>
                <a:spcPts val="0"/>
              </a:spcAft>
              <a:buNone/>
            </a:pPr>
            <a:r>
              <a:t/>
            </a:r>
            <a:endParaRPr b="1" i="1" sz="1800">
              <a:solidFill>
                <a:srgbClr val="4D4D4D"/>
              </a:solidFill>
              <a:latin typeface="Lato"/>
              <a:ea typeface="Lato"/>
              <a:cs typeface="Lato"/>
              <a:sym typeface="Lato"/>
            </a:endParaRPr>
          </a:p>
        </p:txBody>
      </p:sp>
      <p:sp>
        <p:nvSpPr>
          <p:cNvPr id="94" name="Google Shape;94;p14"/>
          <p:cNvSpPr txBox="1"/>
          <p:nvPr>
            <p:ph type="title"/>
          </p:nvPr>
        </p:nvSpPr>
        <p:spPr>
          <a:xfrm>
            <a:off x="220025" y="381463"/>
            <a:ext cx="6282300" cy="65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C5155"/>
                </a:solidFill>
                <a:latin typeface="Lato Black"/>
                <a:ea typeface="Lato Black"/>
                <a:cs typeface="Lato Black"/>
                <a:sym typeface="Lato Black"/>
              </a:rPr>
              <a:t>Part A, Task 3:</a:t>
            </a:r>
            <a:r>
              <a:rPr lang="en" sz="2400">
                <a:solidFill>
                  <a:srgbClr val="434343"/>
                </a:solidFill>
                <a:latin typeface="Lato Black"/>
                <a:ea typeface="Lato Black"/>
                <a:cs typeface="Lato Black"/>
                <a:sym typeface="Lato Black"/>
              </a:rPr>
              <a:t> Step 2 screenshot</a:t>
            </a:r>
            <a:endParaRPr>
              <a:solidFill>
                <a:schemeClr val="dk1"/>
              </a:solidFill>
            </a:endParaRPr>
          </a:p>
          <a:p>
            <a:pPr indent="0" lvl="0" marL="0" rtl="0" algn="l">
              <a:spcBef>
                <a:spcPts val="0"/>
              </a:spcBef>
              <a:spcAft>
                <a:spcPts val="0"/>
              </a:spcAft>
              <a:buNone/>
            </a:pPr>
            <a:r>
              <a:t/>
            </a:r>
            <a:endParaRPr sz="2400">
              <a:solidFill>
                <a:srgbClr val="FC5155"/>
              </a:solidFill>
              <a:latin typeface="Lato Black"/>
              <a:ea typeface="Lato Black"/>
              <a:cs typeface="Lato Black"/>
              <a:sym typeface="Lato Black"/>
            </a:endParaRPr>
          </a:p>
          <a:p>
            <a:pPr indent="0" lvl="0" marL="0" rtl="0" algn="l">
              <a:spcBef>
                <a:spcPts val="0"/>
              </a:spcBef>
              <a:spcAft>
                <a:spcPts val="0"/>
              </a:spcAft>
              <a:buNone/>
            </a:pPr>
            <a:r>
              <a:t/>
            </a:r>
            <a:endParaRPr/>
          </a:p>
        </p:txBody>
      </p:sp>
      <p:pic>
        <p:nvPicPr>
          <p:cNvPr id="95" name="Google Shape;95;p14"/>
          <p:cNvPicPr preferRelativeResize="0"/>
          <p:nvPr/>
        </p:nvPicPr>
        <p:blipFill>
          <a:blip r:embed="rId3">
            <a:alphaModFix/>
          </a:blip>
          <a:stretch>
            <a:fillRect/>
          </a:stretch>
        </p:blipFill>
        <p:spPr>
          <a:xfrm>
            <a:off x="1558688" y="1813051"/>
            <a:ext cx="6140923" cy="2818576"/>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